
<file path=[Content_Types].xml><?xml version="1.0" encoding="utf-8"?>
<Types xmlns="http://schemas.openxmlformats.org/package/2006/content-types">
  <Default Extension="1" ContentType="image/jpeg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docMetadata/LabelInfo.xml" ContentType="application/vnd.ms-office.classificationlabel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5" Type="http://schemas.microsoft.com/office/2020/02/relationships/classificationlabels" Target="docMetadata/LabelInfo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 autoCompressPictures="0">
  <p:sldMasterIdLst>
    <p:sldMasterId id="2147483648" r:id="rId4"/>
  </p:sldMasterIdLst>
  <p:notesMasterIdLst>
    <p:notesMasterId r:id="rId27"/>
  </p:notesMasterIdLst>
  <p:handoutMasterIdLst>
    <p:handoutMasterId r:id="rId28"/>
  </p:handoutMasterIdLst>
  <p:sldIdLst>
    <p:sldId id="325" r:id="rId5"/>
    <p:sldId id="326" r:id="rId6"/>
    <p:sldId id="341" r:id="rId7"/>
    <p:sldId id="259" r:id="rId8"/>
    <p:sldId id="257" r:id="rId9"/>
    <p:sldId id="342" r:id="rId10"/>
    <p:sldId id="261" r:id="rId11"/>
    <p:sldId id="258" r:id="rId12"/>
    <p:sldId id="350" r:id="rId13"/>
    <p:sldId id="263" r:id="rId14"/>
    <p:sldId id="347" r:id="rId15"/>
    <p:sldId id="351" r:id="rId16"/>
    <p:sldId id="264" r:id="rId17"/>
    <p:sldId id="343" r:id="rId18"/>
    <p:sldId id="352" r:id="rId19"/>
    <p:sldId id="353" r:id="rId20"/>
    <p:sldId id="345" r:id="rId21"/>
    <p:sldId id="349" r:id="rId22"/>
    <p:sldId id="348" r:id="rId23"/>
    <p:sldId id="346" r:id="rId24"/>
    <p:sldId id="265" r:id="rId25"/>
    <p:sldId id="340" r:id="rId2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pos="816" userDrawn="1">
          <p15:clr>
            <a:srgbClr val="A4A3A4"/>
          </p15:clr>
        </p15:guide>
        <p15:guide id="2" orient="horz" pos="384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00000000-0000-0000-0000-000000000000}" name="Author" initials="A" userId="Author" providerId="AD"/>
</p188:authorLst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3" name="Author" initials="A" lastIdx="0" clrIdx="2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ED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BC89EF96-8CEA-46FF-86C4-4CE0E7609802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BC89EF96-8CEA-46FF-86C4-4CE0E7609802}" styleName="Light Style 3 - Accent 1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5DA37D80-6434-44D0-A028-1B22A696006F}" styleName="Light Style 3 - Accent 2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 w="12700" cmpd="sng">
              <a:solidFill>
                <a:schemeClr val="accent2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20000"/>
            </a:schemeClr>
          </a:solidFill>
        </a:fill>
      </a:tcStyle>
    </a:band1H>
    <a:band1V>
      <a:tcStyle>
        <a:tcBdr/>
        <a:fill>
          <a:solidFill>
            <a:schemeClr val="accent2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2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999" autoAdjust="0"/>
    <p:restoredTop sz="94240" autoAdjust="0"/>
  </p:normalViewPr>
  <p:slideViewPr>
    <p:cSldViewPr snapToGrid="0">
      <p:cViewPr varScale="1">
        <p:scale>
          <a:sx n="81" d="100"/>
          <a:sy n="81" d="100"/>
        </p:scale>
        <p:origin x="75" y="327"/>
      </p:cViewPr>
      <p:guideLst>
        <p:guide pos="816"/>
        <p:guide orient="horz" pos="384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 snapToGrid="0">
      <p:cViewPr varScale="1">
        <p:scale>
          <a:sx n="81" d="100"/>
          <a:sy n="81" d="100"/>
        </p:scale>
        <p:origin x="2816" y="200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slide" Target="slides/slide22.xml"/><Relationship Id="rId3" Type="http://schemas.openxmlformats.org/officeDocument/2006/relationships/customXml" Target="../customXml/item3.xml"/><Relationship Id="rId21" Type="http://schemas.openxmlformats.org/officeDocument/2006/relationships/slide" Target="slides/slide17.xml"/><Relationship Id="rId34" Type="http://schemas.microsoft.com/office/2018/10/relationships/authors" Target="authors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tableStyles" Target="tableStyles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openxmlformats.org/officeDocument/2006/relationships/commentAuthors" Target="commentAuthor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theme" Target="theme/theme1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handoutMaster" Target="handoutMasters/handoutMaster1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viewProps" Target="view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notesMaster" Target="notesMasters/notesMaster1.xml"/><Relationship Id="rId30" Type="http://schemas.openxmlformats.org/officeDocument/2006/relationships/presProps" Target="presProps.xml"/><Relationship Id="rId8" Type="http://schemas.openxmlformats.org/officeDocument/2006/relationships/slide" Target="slides/slide4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4BA57456-157A-C12A-2FEC-91B7B9EE491D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D9D46761-828E-1508-56BD-BAEADF34862D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FF95820-84BB-3447-8286-60A51307E7F2}" type="datetimeFigureOut">
              <a:rPr lang="en-US" smtClean="0"/>
              <a:t>9/27/2024</a:t>
            </a:fld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CD428A7E-6B0E-809C-73D1-4B5E2FF471A9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789A5AA6-0C5B-430A-E0C4-C90B2F0A1CD6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E476440-F66F-F947-8EFC-EA5202ACFD2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37117637"/>
      </p:ext>
    </p:extLst>
  </p:cSld>
  <p:clrMap bg1="lt1" tx1="dk1" bg2="lt2" tx2="dk2" accent1="accent1" accent2="accent2" accent3="accent3" accent4="accent4" accent5="accent5" accent6="accent6" hlink="hlink" folHlink="folHlink"/>
  <p:hf sldNum="0"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C08FC54-6AE4-6A4A-9756-823A0F1BE5A6}" type="datetimeFigureOut">
              <a:rPr lang="en-US" smtClean="0"/>
              <a:t>9/27/2024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B79E9EB-07EB-9D44-9F5A-AB1FBECCDD8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46758749"/>
      </p:ext>
    </p:extLst>
  </p:cSld>
  <p:clrMap bg1="lt1" tx1="dk1" bg2="lt2" tx2="dk2" accent1="accent1" accent2="accent2" accent3="accent3" accent4="accent4" accent5="accent5" accent6="accent6" hlink="hlink" folHlink="folHlink"/>
  <p:hf sldNum="0" hdr="0" ftr="0" dt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Freeform 12">
            <a:extLst>
              <a:ext uri="{FF2B5EF4-FFF2-40B4-BE49-F238E27FC236}">
                <a16:creationId xmlns:a16="http://schemas.microsoft.com/office/drawing/2014/main" id="{76609C33-D605-6146-1378-F67C572F05C1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custGeom>
            <a:avLst/>
            <a:gdLst>
              <a:gd name="connsiteX0" fmla="*/ 304800 w 12192000"/>
              <a:gd name="connsiteY0" fmla="*/ 266701 h 6858000"/>
              <a:gd name="connsiteX1" fmla="*/ 304800 w 12192000"/>
              <a:gd name="connsiteY1" fmla="*/ 6591300 h 6858000"/>
              <a:gd name="connsiteX2" fmla="*/ 11887200 w 12192000"/>
              <a:gd name="connsiteY2" fmla="*/ 6591300 h 6858000"/>
              <a:gd name="connsiteX3" fmla="*/ 11887200 w 12192000"/>
              <a:gd name="connsiteY3" fmla="*/ 266701 h 6858000"/>
              <a:gd name="connsiteX4" fmla="*/ 0 w 12192000"/>
              <a:gd name="connsiteY4" fmla="*/ 0 h 6858000"/>
              <a:gd name="connsiteX5" fmla="*/ 12192000 w 12192000"/>
              <a:gd name="connsiteY5" fmla="*/ 0 h 6858000"/>
              <a:gd name="connsiteX6" fmla="*/ 12192000 w 12192000"/>
              <a:gd name="connsiteY6" fmla="*/ 6858000 h 6858000"/>
              <a:gd name="connsiteX7" fmla="*/ 0 w 12192000"/>
              <a:gd name="connsiteY7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2192000" h="6858000">
                <a:moveTo>
                  <a:pt x="304800" y="266701"/>
                </a:moveTo>
                <a:lnTo>
                  <a:pt x="304800" y="6591300"/>
                </a:lnTo>
                <a:lnTo>
                  <a:pt x="11887200" y="6591300"/>
                </a:lnTo>
                <a:lnTo>
                  <a:pt x="11887200" y="266701"/>
                </a:lnTo>
                <a:close/>
                <a:moveTo>
                  <a:pt x="0" y="0"/>
                </a:move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9" name="Title 8">
            <a:extLst>
              <a:ext uri="{FF2B5EF4-FFF2-40B4-BE49-F238E27FC236}">
                <a16:creationId xmlns:a16="http://schemas.microsoft.com/office/drawing/2014/main" id="{42398E06-9E0E-BC81-DEB5-1DB2F8635C2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417320"/>
            <a:ext cx="10515600" cy="4023360"/>
          </a:xfrm>
        </p:spPr>
        <p:txBody>
          <a:bodyPr anchor="ctr"/>
          <a:lstStyle>
            <a:lvl1pPr algn="ctr">
              <a:defRPr sz="5400" spc="300" baseline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DCFB69D3-5632-4285-A209-9DCA67DA668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6044184"/>
            <a:ext cx="9144000" cy="356616"/>
          </a:xfrm>
        </p:spPr>
        <p:txBody>
          <a:bodyPr/>
          <a:lstStyle>
            <a:lvl1pPr marL="0" indent="0" algn="ctr">
              <a:buNone/>
              <a:defRPr sz="2400" cap="all" baseline="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6DDC5B68-548C-395D-B9A9-EA694F6CB59F}"/>
              </a:ext>
            </a:extLst>
          </p:cNvPr>
          <p:cNvSpPr/>
          <p:nvPr userDrawn="1"/>
        </p:nvSpPr>
        <p:spPr>
          <a:xfrm>
            <a:off x="5891213" y="5628222"/>
            <a:ext cx="409575" cy="8830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9069112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 with image righ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reeform: Shape 4">
            <a:extLst>
              <a:ext uri="{FF2B5EF4-FFF2-40B4-BE49-F238E27FC236}">
                <a16:creationId xmlns:a16="http://schemas.microsoft.com/office/drawing/2014/main" id="{F738F023-8BDF-71DB-D6AB-776F7C6413B2}"/>
              </a:ext>
            </a:extLst>
          </p:cNvPr>
          <p:cNvSpPr/>
          <p:nvPr userDrawn="1"/>
        </p:nvSpPr>
        <p:spPr>
          <a:xfrm>
            <a:off x="8610600" y="0"/>
            <a:ext cx="3581400" cy="6858000"/>
          </a:xfrm>
          <a:custGeom>
            <a:avLst/>
            <a:gdLst>
              <a:gd name="connsiteX0" fmla="*/ 0 w 3581400"/>
              <a:gd name="connsiteY0" fmla="*/ 0 h 6858000"/>
              <a:gd name="connsiteX1" fmla="*/ 3581400 w 3581400"/>
              <a:gd name="connsiteY1" fmla="*/ 0 h 6858000"/>
              <a:gd name="connsiteX2" fmla="*/ 3581400 w 3581400"/>
              <a:gd name="connsiteY2" fmla="*/ 6858000 h 6858000"/>
              <a:gd name="connsiteX3" fmla="*/ 0 w 3581400"/>
              <a:gd name="connsiteY3" fmla="*/ 6858000 h 6858000"/>
              <a:gd name="connsiteX4" fmla="*/ 0 w 3581400"/>
              <a:gd name="connsiteY4" fmla="*/ 6172201 h 6858000"/>
              <a:gd name="connsiteX5" fmla="*/ 2971800 w 3581400"/>
              <a:gd name="connsiteY5" fmla="*/ 6172201 h 6858000"/>
              <a:gd name="connsiteX6" fmla="*/ 2971800 w 3581400"/>
              <a:gd name="connsiteY6" fmla="*/ 685800 h 6858000"/>
              <a:gd name="connsiteX7" fmla="*/ 0 w 3581400"/>
              <a:gd name="connsiteY7" fmla="*/ 6858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3581400" h="6858000">
                <a:moveTo>
                  <a:pt x="0" y="0"/>
                </a:moveTo>
                <a:lnTo>
                  <a:pt x="3581400" y="0"/>
                </a:lnTo>
                <a:lnTo>
                  <a:pt x="3581400" y="6858000"/>
                </a:lnTo>
                <a:lnTo>
                  <a:pt x="0" y="6858000"/>
                </a:lnTo>
                <a:lnTo>
                  <a:pt x="0" y="6172201"/>
                </a:lnTo>
                <a:lnTo>
                  <a:pt x="2971800" y="6172201"/>
                </a:lnTo>
                <a:lnTo>
                  <a:pt x="2971800" y="685800"/>
                </a:lnTo>
                <a:lnTo>
                  <a:pt x="0" y="685800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3CD97974-B93C-4C96-B3F6-F69E3D6DE6C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80160" y="1097280"/>
            <a:ext cx="4114800" cy="2286000"/>
          </a:xfrm>
        </p:spPr>
        <p:txBody>
          <a:bodyPr/>
          <a:lstStyle>
            <a:lvl1pPr>
              <a:defRPr sz="3200" spc="300" baseline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A6FC6F2-80B4-49A7-9448-33FE2DF0E96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280160" y="3566160"/>
            <a:ext cx="4114800" cy="2651760"/>
          </a:xfrm>
        </p:spPr>
        <p:txBody>
          <a:bodyPr>
            <a:normAutofit/>
          </a:bodyPr>
          <a:lstStyle>
            <a:lvl1pPr marL="457200" indent="-457200">
              <a:lnSpc>
                <a:spcPct val="100000"/>
              </a:lnSpc>
              <a:spcBef>
                <a:spcPts val="1400"/>
              </a:spcBef>
              <a:buClr>
                <a:schemeClr val="accent1"/>
              </a:buClr>
              <a:buFont typeface="Courier New" panose="02070309020205020404" pitchFamily="49" charset="0"/>
              <a:buChar char="o"/>
              <a:defRPr sz="2400" cap="all" spc="0" baseline="0"/>
            </a:lvl1pPr>
            <a:lvl2pPr marL="914400">
              <a:defRPr spc="0" baseline="0"/>
            </a:lvl2pPr>
            <a:lvl3pPr marL="1371600">
              <a:defRPr spc="0" baseline="0"/>
            </a:lvl3pPr>
            <a:lvl4pPr marL="1828800">
              <a:defRPr spc="0" baseline="0"/>
            </a:lvl4pPr>
            <a:lvl5pPr marL="2286000">
              <a:defRPr spc="0" baseline="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Picture Placeholder 6">
            <a:extLst>
              <a:ext uri="{FF2B5EF4-FFF2-40B4-BE49-F238E27FC236}">
                <a16:creationId xmlns:a16="http://schemas.microsoft.com/office/drawing/2014/main" id="{90AD0F96-99DE-C9D9-569E-AE6FC6307EA7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5687568" y="1435608"/>
            <a:ext cx="5897880" cy="3977640"/>
          </a:xfrm>
          <a:noFill/>
        </p:spPr>
        <p:txBody>
          <a:bodyPr anchor="ctr"/>
          <a:lstStyle>
            <a:lvl1pPr marL="0" indent="0" algn="ctr">
              <a:buNone/>
              <a:defRPr/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969BB099-33E8-8B24-7E54-70E7457A1C7B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75DF2D63-3FF5-D547-96B9-BE9CCD1ABA58}" type="slidenum">
              <a:rPr lang="en-US" smtClean="0"/>
              <a:t>‹#›</a:t>
            </a:fld>
            <a:endParaRPr lang="en-US" dirty="0"/>
          </a:p>
        </p:txBody>
      </p: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323EB7E3-3953-BAB4-1B15-383082C6C31E}"/>
              </a:ext>
            </a:extLst>
          </p:cNvPr>
          <p:cNvCxnSpPr>
            <a:cxnSpLocks/>
          </p:cNvCxnSpPr>
          <p:nvPr userDrawn="1"/>
        </p:nvCxnSpPr>
        <p:spPr>
          <a:xfrm>
            <a:off x="1295400" y="822960"/>
            <a:ext cx="411480" cy="0"/>
          </a:xfrm>
          <a:prstGeom prst="line">
            <a:avLst/>
          </a:prstGeom>
          <a:ln w="889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17681684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+ subtitle + pic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2772C41-A024-2F33-1F04-21E003FA729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841248" y="2697480"/>
            <a:ext cx="10515600" cy="2606040"/>
          </a:xfrm>
        </p:spPr>
        <p:txBody>
          <a:bodyPr anchor="ctr">
            <a:normAutofit/>
          </a:bodyPr>
          <a:lstStyle>
            <a:lvl1pPr algn="ctr">
              <a:defRPr sz="5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473BC2DF-9C2A-052C-AD2C-0A8ABAA5037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841248" y="6044184"/>
            <a:ext cx="10515600" cy="457200"/>
          </a:xfrm>
        </p:spPr>
        <p:txBody>
          <a:bodyPr>
            <a:normAutofit/>
          </a:bodyPr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7" name="Picture Placeholder 7">
            <a:extLst>
              <a:ext uri="{FF2B5EF4-FFF2-40B4-BE49-F238E27FC236}">
                <a16:creationId xmlns:a16="http://schemas.microsoft.com/office/drawing/2014/main" id="{AA872EE9-FDFB-95A7-3547-DCAA0B51FE21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0" y="0"/>
            <a:ext cx="12188952" cy="2368296"/>
          </a:xfrm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103AD4F0-8C4C-FC68-2450-06419A6D0131}"/>
              </a:ext>
            </a:extLst>
          </p:cNvPr>
          <p:cNvSpPr/>
          <p:nvPr userDrawn="1"/>
        </p:nvSpPr>
        <p:spPr>
          <a:xfrm>
            <a:off x="5891213" y="5628222"/>
            <a:ext cx="409575" cy="8830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3215973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+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Freeform 14">
            <a:extLst>
              <a:ext uri="{FF2B5EF4-FFF2-40B4-BE49-F238E27FC236}">
                <a16:creationId xmlns:a16="http://schemas.microsoft.com/office/drawing/2014/main" id="{A510974D-B222-2876-052D-21F0E075D288}"/>
              </a:ext>
            </a:extLst>
          </p:cNvPr>
          <p:cNvSpPr/>
          <p:nvPr userDrawn="1"/>
        </p:nvSpPr>
        <p:spPr>
          <a:xfrm>
            <a:off x="0" y="0"/>
            <a:ext cx="12192000" cy="4457700"/>
          </a:xfrm>
          <a:custGeom>
            <a:avLst/>
            <a:gdLst>
              <a:gd name="connsiteX0" fmla="*/ 0 w 12192000"/>
              <a:gd name="connsiteY0" fmla="*/ 0 h 4457700"/>
              <a:gd name="connsiteX1" fmla="*/ 12192000 w 12192000"/>
              <a:gd name="connsiteY1" fmla="*/ 0 h 4457700"/>
              <a:gd name="connsiteX2" fmla="*/ 12192000 w 12192000"/>
              <a:gd name="connsiteY2" fmla="*/ 4457700 h 4457700"/>
              <a:gd name="connsiteX3" fmla="*/ 11563350 w 12192000"/>
              <a:gd name="connsiteY3" fmla="*/ 4457700 h 4457700"/>
              <a:gd name="connsiteX4" fmla="*/ 11563350 w 12192000"/>
              <a:gd name="connsiteY4" fmla="*/ 685800 h 4457700"/>
              <a:gd name="connsiteX5" fmla="*/ 628650 w 12192000"/>
              <a:gd name="connsiteY5" fmla="*/ 685800 h 4457700"/>
              <a:gd name="connsiteX6" fmla="*/ 628650 w 12192000"/>
              <a:gd name="connsiteY6" fmla="*/ 4457700 h 4457700"/>
              <a:gd name="connsiteX7" fmla="*/ 0 w 12192000"/>
              <a:gd name="connsiteY7" fmla="*/ 4457700 h 44577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2192000" h="4457700">
                <a:moveTo>
                  <a:pt x="0" y="0"/>
                </a:moveTo>
                <a:lnTo>
                  <a:pt x="12192000" y="0"/>
                </a:lnTo>
                <a:lnTo>
                  <a:pt x="12192000" y="4457700"/>
                </a:lnTo>
                <a:lnTo>
                  <a:pt x="11563350" y="4457700"/>
                </a:lnTo>
                <a:lnTo>
                  <a:pt x="11563350" y="685800"/>
                </a:lnTo>
                <a:lnTo>
                  <a:pt x="628650" y="685800"/>
                </a:lnTo>
                <a:lnTo>
                  <a:pt x="628650" y="4457700"/>
                </a:lnTo>
                <a:lnTo>
                  <a:pt x="0" y="4457700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32772C41-A024-2F33-1F04-21E003FA729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978408" y="1143000"/>
            <a:ext cx="10241280" cy="2286000"/>
          </a:xfrm>
        </p:spPr>
        <p:txBody>
          <a:bodyPr anchor="b"/>
          <a:lstStyle>
            <a:lvl1pPr algn="ctr">
              <a:defRPr sz="5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473BC2DF-9C2A-052C-AD2C-0A8ABAA5037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075688" y="3803904"/>
            <a:ext cx="8046720" cy="914400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8A1A471A-8A28-B00F-72E9-849D5E6B7257}"/>
              </a:ext>
            </a:extLst>
          </p:cNvPr>
          <p:cNvSpPr/>
          <p:nvPr userDrawn="1"/>
        </p:nvSpPr>
        <p:spPr>
          <a:xfrm>
            <a:off x="5891213" y="5628222"/>
            <a:ext cx="409575" cy="8830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352858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93BB82FF-5339-5456-4D30-0C2DA7907AAE}"/>
              </a:ext>
            </a:extLst>
          </p:cNvPr>
          <p:cNvSpPr/>
          <p:nvPr userDrawn="1"/>
        </p:nvSpPr>
        <p:spPr>
          <a:xfrm>
            <a:off x="0" y="0"/>
            <a:ext cx="3566160" cy="68580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3CD97974-B93C-4C96-B3F6-F69E3D6DE6C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40096" y="1097280"/>
            <a:ext cx="6217920" cy="1828800"/>
          </a:xfrm>
        </p:spPr>
        <p:txBody>
          <a:bodyPr/>
          <a:lstStyle>
            <a:lvl1pPr>
              <a:defRPr sz="3200" spc="3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8" name="Picture Placeholder 7">
            <a:extLst>
              <a:ext uri="{FF2B5EF4-FFF2-40B4-BE49-F238E27FC236}">
                <a16:creationId xmlns:a16="http://schemas.microsoft.com/office/drawing/2014/main" id="{2C39A257-2366-FF6B-67AD-9342B6B0B682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1298448" y="1828800"/>
            <a:ext cx="3200400" cy="3200400"/>
          </a:xfrm>
          <a:prstGeom prst="ellipse">
            <a:avLst/>
          </a:prstGeom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A6FC6F2-80B4-49A7-9448-33FE2DF0E96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340096" y="3429000"/>
            <a:ext cx="6217920" cy="2743200"/>
          </a:xfrm>
        </p:spPr>
        <p:txBody>
          <a:bodyPr>
            <a:normAutofit/>
          </a:bodyPr>
          <a:lstStyle>
            <a:lvl1pPr marL="457200">
              <a:spcBef>
                <a:spcPts val="1400"/>
              </a:spcBef>
              <a:buSzPct val="80000"/>
              <a:defRPr cap="all" spc="0" baseline="0"/>
            </a:lvl1pPr>
            <a:lvl2pPr marL="914400">
              <a:buSzPct val="80000"/>
              <a:defRPr spc="0" baseline="0"/>
            </a:lvl2pPr>
            <a:lvl3pPr marL="1371600">
              <a:buSzPct val="80000"/>
              <a:defRPr spc="0" baseline="0"/>
            </a:lvl3pPr>
            <a:lvl4pPr marL="1828800">
              <a:buSzPct val="80000"/>
              <a:defRPr spc="0" baseline="0"/>
            </a:lvl4pPr>
            <a:lvl5pPr marL="2286000">
              <a:buSzPct val="80000"/>
              <a:defRPr spc="0" baseline="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D17F99EA-AB5F-24F3-D971-2B9BDE3B4F3C}"/>
              </a:ext>
            </a:extLst>
          </p:cNvPr>
          <p:cNvSpPr txBox="1"/>
          <p:nvPr userDrawn="1"/>
        </p:nvSpPr>
        <p:spPr>
          <a:xfrm>
            <a:off x="641838" y="5547946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dirty="0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969BB099-33E8-8B24-7E54-70E7457A1C7B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75DF2D63-3FF5-D547-96B9-BE9CCD1ABA58}" type="slidenum">
              <a:rPr lang="en-US" smtClean="0"/>
              <a:t>‹#›</a:t>
            </a:fld>
            <a:endParaRPr lang="en-US" dirty="0"/>
          </a:p>
        </p:txBody>
      </p:sp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ADA4A755-28B6-5A01-94AB-C3CCC4368885}"/>
              </a:ext>
            </a:extLst>
          </p:cNvPr>
          <p:cNvCxnSpPr>
            <a:cxnSpLocks/>
          </p:cNvCxnSpPr>
          <p:nvPr userDrawn="1"/>
        </p:nvCxnSpPr>
        <p:spPr>
          <a:xfrm>
            <a:off x="5340096" y="822960"/>
            <a:ext cx="411480" cy="0"/>
          </a:xfrm>
          <a:prstGeom prst="line">
            <a:avLst/>
          </a:prstGeom>
          <a:ln w="889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52133990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+ picture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icture Placeholder 7">
            <a:extLst>
              <a:ext uri="{FF2B5EF4-FFF2-40B4-BE49-F238E27FC236}">
                <a16:creationId xmlns:a16="http://schemas.microsoft.com/office/drawing/2014/main" id="{E592AF4F-2F83-7005-B3AC-6FCC7FB19140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1524000" y="1481328"/>
            <a:ext cx="9144000" cy="3895344"/>
          </a:xfrm>
          <a:solidFill>
            <a:schemeClr val="bg1"/>
          </a:solidFill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11" name="Title 1">
            <a:extLst>
              <a:ext uri="{FF2B5EF4-FFF2-40B4-BE49-F238E27FC236}">
                <a16:creationId xmlns:a16="http://schemas.microsoft.com/office/drawing/2014/main" id="{076C4EAC-BBDE-1963-BD72-3BD2A47DC59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984248" y="1920240"/>
            <a:ext cx="8229600" cy="3017520"/>
          </a:xfrm>
        </p:spPr>
        <p:txBody>
          <a:bodyPr anchor="ctr"/>
          <a:lstStyle>
            <a:lvl1pPr algn="ctr">
              <a:defRPr sz="5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1548351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+ picture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CCBCF04C-49F6-66E8-41A0-B3C371944EA1}"/>
              </a:ext>
            </a:extLst>
          </p:cNvPr>
          <p:cNvSpPr/>
          <p:nvPr userDrawn="1"/>
        </p:nvSpPr>
        <p:spPr>
          <a:xfrm>
            <a:off x="6705600" y="0"/>
            <a:ext cx="5486400" cy="6858000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accent2"/>
              </a:solidFill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0C40C44A-93E6-6C58-5E88-AFDC594EC27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80160" y="3931920"/>
            <a:ext cx="5029200" cy="1828800"/>
          </a:xfrm>
        </p:spPr>
        <p:txBody>
          <a:bodyPr anchor="b" anchorCtr="0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9" name="Picture Placeholder 7">
            <a:extLst>
              <a:ext uri="{FF2B5EF4-FFF2-40B4-BE49-F238E27FC236}">
                <a16:creationId xmlns:a16="http://schemas.microsoft.com/office/drawing/2014/main" id="{DDE351D0-FB9C-3473-AF28-52927741728E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280160" y="548640"/>
            <a:ext cx="3017520" cy="3017520"/>
          </a:xfrm>
          <a:prstGeom prst="ellipse">
            <a:avLst/>
          </a:prstGeom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C813049-5F46-053E-6279-8183259649A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7205472" y="731520"/>
            <a:ext cx="4306824" cy="5394960"/>
          </a:xfrm>
        </p:spPr>
        <p:txBody>
          <a:bodyPr anchor="b">
            <a:normAutofit/>
          </a:bodyPr>
          <a:lstStyle>
            <a:lvl1pPr marL="457200">
              <a:spcBef>
                <a:spcPts val="1400"/>
              </a:spcBef>
              <a:buClr>
                <a:schemeClr val="tx1"/>
              </a:buClr>
              <a:buSzPct val="80000"/>
              <a:defRPr cap="all" baseline="0"/>
            </a:lvl1pPr>
            <a:lvl2pPr marL="914400">
              <a:buClr>
                <a:schemeClr val="tx1"/>
              </a:buClr>
              <a:buSzPct val="80000"/>
              <a:defRPr/>
            </a:lvl2pPr>
            <a:lvl3pPr marL="1371600">
              <a:buClr>
                <a:schemeClr val="tx1"/>
              </a:buClr>
              <a:buSzPct val="80000"/>
              <a:defRPr/>
            </a:lvl3pPr>
            <a:lvl4pPr marL="1828800">
              <a:buClr>
                <a:schemeClr val="tx1"/>
              </a:buClr>
              <a:buSzPct val="80000"/>
              <a:defRPr/>
            </a:lvl4pPr>
            <a:lvl5pPr marL="2286000">
              <a:buClr>
                <a:schemeClr val="tx1"/>
              </a:buClr>
              <a:buSzPct val="80000"/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A6AA9E1-334B-5F8F-8A92-67DD095F783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D12358-51D2-46B3-9BDE-DF29528B9454}" type="slidenum">
              <a:rPr lang="en-US" smtClean="0"/>
              <a:t>‹#›</a:t>
            </a:fld>
            <a:endParaRPr lang="en-US" dirty="0"/>
          </a:p>
        </p:txBody>
      </p: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C1171EC5-29BE-C106-1E9B-0CBDB598A131}"/>
              </a:ext>
            </a:extLst>
          </p:cNvPr>
          <p:cNvCxnSpPr>
            <a:cxnSpLocks/>
          </p:cNvCxnSpPr>
          <p:nvPr userDrawn="1"/>
        </p:nvCxnSpPr>
        <p:spPr>
          <a:xfrm>
            <a:off x="1298448" y="6111876"/>
            <a:ext cx="411480" cy="0"/>
          </a:xfrm>
          <a:prstGeom prst="line">
            <a:avLst/>
          </a:prstGeom>
          <a:ln w="889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26621476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 light blu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C40C44A-93E6-6C58-5E88-AFDC594EC27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80160" y="1097280"/>
            <a:ext cx="9821955" cy="914400"/>
          </a:xfrm>
        </p:spPr>
        <p:txBody>
          <a:bodyPr anchor="t" anchorCtr="0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C813049-5F46-053E-6279-8183259649A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1280160" y="2377440"/>
            <a:ext cx="4663440" cy="3566160"/>
          </a:xfrm>
          <a:solidFill>
            <a:schemeClr val="accent1">
              <a:lumMod val="20000"/>
              <a:lumOff val="80000"/>
            </a:schemeClr>
          </a:solidFill>
        </p:spPr>
        <p:txBody>
          <a:bodyPr lIns="365760" tIns="365760" rIns="365760" bIns="365760">
            <a:normAutofit/>
          </a:bodyPr>
          <a:lstStyle>
            <a:lvl1pPr marL="457200">
              <a:lnSpc>
                <a:spcPct val="90000"/>
              </a:lnSpc>
              <a:spcBef>
                <a:spcPts val="1400"/>
              </a:spcBef>
              <a:buClr>
                <a:schemeClr val="tx1"/>
              </a:buClr>
              <a:buSzPct val="80000"/>
              <a:defRPr sz="1800"/>
            </a:lvl1pPr>
            <a:lvl2pPr marL="914400">
              <a:lnSpc>
                <a:spcPct val="90000"/>
              </a:lnSpc>
              <a:buClr>
                <a:schemeClr val="tx1"/>
              </a:buClr>
              <a:buSzPct val="80000"/>
              <a:defRPr sz="1600"/>
            </a:lvl2pPr>
            <a:lvl3pPr marL="1371600">
              <a:lnSpc>
                <a:spcPct val="90000"/>
              </a:lnSpc>
              <a:buClr>
                <a:schemeClr val="tx1"/>
              </a:buClr>
              <a:buSzPct val="80000"/>
              <a:defRPr sz="1400"/>
            </a:lvl3pPr>
            <a:lvl4pPr marL="1828800">
              <a:lnSpc>
                <a:spcPct val="90000"/>
              </a:lnSpc>
              <a:buClr>
                <a:schemeClr val="tx1"/>
              </a:buClr>
              <a:buSzPct val="80000"/>
              <a:defRPr sz="1200"/>
            </a:lvl4pPr>
            <a:lvl5pPr marL="2286000">
              <a:lnSpc>
                <a:spcPct val="90000"/>
              </a:lnSpc>
              <a:buClr>
                <a:schemeClr val="tx1"/>
              </a:buClr>
              <a:buSzPct val="80000"/>
              <a:defRPr sz="11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2DFB03A-367B-9ADA-8071-E22871EC115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309360" y="2377440"/>
            <a:ext cx="4663440" cy="3566160"/>
          </a:xfrm>
          <a:solidFill>
            <a:schemeClr val="accent1">
              <a:lumMod val="20000"/>
              <a:lumOff val="80000"/>
            </a:schemeClr>
          </a:solidFill>
        </p:spPr>
        <p:txBody>
          <a:bodyPr lIns="365760" tIns="365760" rIns="365760" bIns="365760">
            <a:normAutofit/>
          </a:bodyPr>
          <a:lstStyle>
            <a:lvl1pPr marL="457200">
              <a:lnSpc>
                <a:spcPct val="90000"/>
              </a:lnSpc>
              <a:spcBef>
                <a:spcPts val="1400"/>
              </a:spcBef>
              <a:buClr>
                <a:schemeClr val="tx1"/>
              </a:buClr>
              <a:buSzPct val="80000"/>
              <a:defRPr sz="1800"/>
            </a:lvl1pPr>
            <a:lvl2pPr marL="914400">
              <a:lnSpc>
                <a:spcPct val="90000"/>
              </a:lnSpc>
              <a:buClr>
                <a:schemeClr val="tx1"/>
              </a:buClr>
              <a:buSzPct val="80000"/>
              <a:defRPr sz="1600"/>
            </a:lvl2pPr>
            <a:lvl3pPr marL="1371600">
              <a:lnSpc>
                <a:spcPct val="90000"/>
              </a:lnSpc>
              <a:buClr>
                <a:schemeClr val="tx1"/>
              </a:buClr>
              <a:buSzPct val="80000"/>
              <a:defRPr sz="1400"/>
            </a:lvl3pPr>
            <a:lvl4pPr marL="1828800">
              <a:lnSpc>
                <a:spcPct val="90000"/>
              </a:lnSpc>
              <a:buClr>
                <a:schemeClr val="tx1"/>
              </a:buClr>
              <a:buSzPct val="80000"/>
              <a:defRPr sz="1200"/>
            </a:lvl4pPr>
            <a:lvl5pPr marL="2286000">
              <a:lnSpc>
                <a:spcPct val="90000"/>
              </a:lnSpc>
              <a:buClr>
                <a:schemeClr val="tx1"/>
              </a:buClr>
              <a:buSzPct val="80000"/>
              <a:defRPr sz="11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A6AA9E1-334B-5F8F-8A92-67DD095F783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D12358-51D2-46B3-9BDE-DF29528B9454}" type="slidenum">
              <a:rPr lang="en-US" smtClean="0"/>
              <a:t>‹#›</a:t>
            </a:fld>
            <a:endParaRPr lang="en-US" dirty="0"/>
          </a:p>
        </p:txBody>
      </p: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941554B7-BB36-76F6-DD79-11088AA69E82}"/>
              </a:ext>
            </a:extLst>
          </p:cNvPr>
          <p:cNvCxnSpPr>
            <a:cxnSpLocks/>
          </p:cNvCxnSpPr>
          <p:nvPr userDrawn="1"/>
        </p:nvCxnSpPr>
        <p:spPr>
          <a:xfrm>
            <a:off x="1295400" y="822960"/>
            <a:ext cx="411480" cy="0"/>
          </a:xfrm>
          <a:prstGeom prst="line">
            <a:avLst/>
          </a:prstGeom>
          <a:ln w="889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26810881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A6AA9E1-334B-5F8F-8A92-67DD095F783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D12358-51D2-46B3-9BDE-DF29528B9454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8" name="Title 1">
            <a:extLst>
              <a:ext uri="{FF2B5EF4-FFF2-40B4-BE49-F238E27FC236}">
                <a16:creationId xmlns:a16="http://schemas.microsoft.com/office/drawing/2014/main" id="{89BC2AC2-003C-AACD-1271-F2F8FBE8FD3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80160" y="1097280"/>
            <a:ext cx="5029200" cy="1828800"/>
          </a:xfrm>
        </p:spPr>
        <p:txBody>
          <a:bodyPr anchor="t" anchorCtr="0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9" name="Content Placeholder 2">
            <a:extLst>
              <a:ext uri="{FF2B5EF4-FFF2-40B4-BE49-F238E27FC236}">
                <a16:creationId xmlns:a16="http://schemas.microsoft.com/office/drawing/2014/main" id="{DD758F50-A87C-F2A1-40E8-08F07081E9C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784848" y="1097280"/>
            <a:ext cx="4572000" cy="1828800"/>
          </a:xfrm>
          <a:noFill/>
        </p:spPr>
        <p:txBody>
          <a:bodyPr lIns="0" tIns="0" rIns="0" bIns="0">
            <a:normAutofit/>
          </a:bodyPr>
          <a:lstStyle>
            <a:lvl1pPr marL="457200">
              <a:spcBef>
                <a:spcPts val="1400"/>
              </a:spcBef>
              <a:buSzPct val="80000"/>
              <a:defRPr sz="1800"/>
            </a:lvl1pPr>
            <a:lvl2pPr marL="914400">
              <a:buSzPct val="80000"/>
              <a:defRPr sz="1600"/>
            </a:lvl2pPr>
            <a:lvl3pPr marL="1371600">
              <a:buSzPct val="80000"/>
              <a:defRPr sz="1400"/>
            </a:lvl3pPr>
            <a:lvl4pPr marL="1828800">
              <a:buSzPct val="80000"/>
              <a:defRPr sz="1200"/>
            </a:lvl4pPr>
            <a:lvl5pPr marL="2286000">
              <a:buSzPct val="80000"/>
              <a:defRPr sz="11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0" name="Content Placeholder 3">
            <a:extLst>
              <a:ext uri="{FF2B5EF4-FFF2-40B4-BE49-F238E27FC236}">
                <a16:creationId xmlns:a16="http://schemas.microsoft.com/office/drawing/2014/main" id="{023B02AB-1DB6-AF79-E1B3-175C76BE57E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1280160" y="3172968"/>
            <a:ext cx="10076688" cy="3108960"/>
          </a:xfrm>
          <a:noFill/>
        </p:spPr>
        <p:txBody>
          <a:bodyPr lIns="0" tIns="0" rIns="0" bIns="0">
            <a:normAutofit/>
          </a:bodyPr>
          <a:lstStyle>
            <a:lvl1pPr marL="457200">
              <a:spcBef>
                <a:spcPts val="1400"/>
              </a:spcBef>
              <a:buSzPct val="80000"/>
              <a:defRPr sz="1800"/>
            </a:lvl1pPr>
            <a:lvl2pPr marL="914400">
              <a:buSzPct val="80000"/>
              <a:defRPr sz="1600"/>
            </a:lvl2pPr>
            <a:lvl3pPr marL="1371600">
              <a:buSzPct val="80000"/>
              <a:defRPr sz="1400"/>
            </a:lvl3pPr>
            <a:lvl4pPr marL="1828800">
              <a:buSzPct val="80000"/>
              <a:defRPr sz="1200"/>
            </a:lvl4pPr>
            <a:lvl5pPr marL="2286000">
              <a:buSzPct val="80000"/>
              <a:defRPr sz="11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C2041A78-2CBE-4D73-EF5D-E65139C79DC2}"/>
              </a:ext>
            </a:extLst>
          </p:cNvPr>
          <p:cNvCxnSpPr>
            <a:cxnSpLocks/>
          </p:cNvCxnSpPr>
          <p:nvPr userDrawn="1"/>
        </p:nvCxnSpPr>
        <p:spPr>
          <a:xfrm>
            <a:off x="1295400" y="822960"/>
            <a:ext cx="411480" cy="0"/>
          </a:xfrm>
          <a:prstGeom prst="line">
            <a:avLst/>
          </a:prstGeom>
          <a:ln w="889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42277482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 whi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A6AA9E1-334B-5F8F-8A92-67DD095F783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D12358-51D2-46B3-9BDE-DF29528B9454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8" name="Title 1">
            <a:extLst>
              <a:ext uri="{FF2B5EF4-FFF2-40B4-BE49-F238E27FC236}">
                <a16:creationId xmlns:a16="http://schemas.microsoft.com/office/drawing/2014/main" id="{89BC2AC2-003C-AACD-1271-F2F8FBE8FD3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80160" y="1097280"/>
            <a:ext cx="9820656" cy="914400"/>
          </a:xfrm>
        </p:spPr>
        <p:txBody>
          <a:bodyPr anchor="t" anchorCtr="0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9" name="Content Placeholder 2">
            <a:extLst>
              <a:ext uri="{FF2B5EF4-FFF2-40B4-BE49-F238E27FC236}">
                <a16:creationId xmlns:a16="http://schemas.microsoft.com/office/drawing/2014/main" id="{DD758F50-A87C-F2A1-40E8-08F07081E9C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1280160" y="2377440"/>
            <a:ext cx="4572000" cy="3429000"/>
          </a:xfrm>
          <a:noFill/>
        </p:spPr>
        <p:txBody>
          <a:bodyPr lIns="0" tIns="0" rIns="0" bIns="0">
            <a:normAutofit/>
          </a:bodyPr>
          <a:lstStyle>
            <a:lvl1pPr marL="228600" indent="-228600">
              <a:lnSpc>
                <a:spcPct val="90000"/>
              </a:lnSpc>
              <a:spcBef>
                <a:spcPts val="1400"/>
              </a:spcBef>
              <a:buSzPct val="80000"/>
              <a:defRPr sz="1800" b="1"/>
            </a:lvl1pPr>
            <a:lvl2pPr marL="457200" indent="0">
              <a:lnSpc>
                <a:spcPct val="90000"/>
              </a:lnSpc>
              <a:spcBef>
                <a:spcPts val="1400"/>
              </a:spcBef>
              <a:buSzPct val="80000"/>
              <a:buNone/>
              <a:defRPr sz="1800"/>
            </a:lvl2pPr>
            <a:lvl3pPr marL="914400">
              <a:lnSpc>
                <a:spcPct val="90000"/>
              </a:lnSpc>
              <a:spcBef>
                <a:spcPts val="1400"/>
              </a:spcBef>
              <a:buSzPct val="80000"/>
              <a:defRPr sz="1800"/>
            </a:lvl3pPr>
            <a:lvl4pPr marL="914400" indent="0">
              <a:lnSpc>
                <a:spcPct val="90000"/>
              </a:lnSpc>
              <a:spcBef>
                <a:spcPts val="1400"/>
              </a:spcBef>
              <a:buSzPct val="80000"/>
              <a:buNone/>
              <a:defRPr sz="1800"/>
            </a:lvl4pPr>
            <a:lvl5pPr marL="1371600">
              <a:lnSpc>
                <a:spcPct val="90000"/>
              </a:lnSpc>
              <a:spcBef>
                <a:spcPts val="1400"/>
              </a:spcBef>
              <a:buSzPct val="80000"/>
              <a:defRPr sz="18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0" name="Content Placeholder 3">
            <a:extLst>
              <a:ext uri="{FF2B5EF4-FFF2-40B4-BE49-F238E27FC236}">
                <a16:creationId xmlns:a16="http://schemas.microsoft.com/office/drawing/2014/main" id="{023B02AB-1DB6-AF79-E1B3-175C76BE57E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227064" y="2377440"/>
            <a:ext cx="4645152" cy="3429000"/>
          </a:xfrm>
          <a:noFill/>
        </p:spPr>
        <p:txBody>
          <a:bodyPr lIns="0" tIns="0" rIns="0" bIns="0">
            <a:normAutofit/>
          </a:bodyPr>
          <a:lstStyle>
            <a:lvl1pPr marL="457200">
              <a:spcBef>
                <a:spcPts val="1400"/>
              </a:spcBef>
              <a:buSzPct val="80000"/>
              <a:defRPr sz="1800"/>
            </a:lvl1pPr>
            <a:lvl2pPr marL="914400">
              <a:buSzPct val="80000"/>
              <a:defRPr sz="1800"/>
            </a:lvl2pPr>
            <a:lvl3pPr marL="1371600">
              <a:buSzPct val="80000"/>
              <a:defRPr sz="1800"/>
            </a:lvl3pPr>
            <a:lvl4pPr marL="1828800">
              <a:buSzPct val="80000"/>
              <a:defRPr sz="1800"/>
            </a:lvl4pPr>
            <a:lvl5pPr marL="2286000">
              <a:buSzPct val="80000"/>
              <a:defRPr sz="18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C2041A78-2CBE-4D73-EF5D-E65139C79DC2}"/>
              </a:ext>
            </a:extLst>
          </p:cNvPr>
          <p:cNvCxnSpPr>
            <a:cxnSpLocks/>
          </p:cNvCxnSpPr>
          <p:nvPr userDrawn="1"/>
        </p:nvCxnSpPr>
        <p:spPr>
          <a:xfrm>
            <a:off x="1295400" y="822960"/>
            <a:ext cx="411480" cy="0"/>
          </a:xfrm>
          <a:prstGeom prst="line">
            <a:avLst/>
          </a:prstGeom>
          <a:ln w="889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21242414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F1AF200-E81F-A326-0EDB-4B93C71D9BF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D12358-51D2-46B3-9BDE-DF29528B9454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A659BA83-0C6E-2A70-AED3-E386CABE654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80160" y="1097280"/>
            <a:ext cx="9601200" cy="914400"/>
          </a:xfrm>
        </p:spPr>
        <p:txBody>
          <a:bodyPr anchor="t" anchorCtr="0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8" name="Table Placeholder 7">
            <a:extLst>
              <a:ext uri="{FF2B5EF4-FFF2-40B4-BE49-F238E27FC236}">
                <a16:creationId xmlns:a16="http://schemas.microsoft.com/office/drawing/2014/main" id="{0CEAFE70-86D3-8690-31CA-F9A1FBA494D0}"/>
              </a:ext>
            </a:extLst>
          </p:cNvPr>
          <p:cNvSpPr>
            <a:spLocks noGrp="1"/>
          </p:cNvSpPr>
          <p:nvPr>
            <p:ph type="tbl" sz="quarter" idx="13"/>
          </p:nvPr>
        </p:nvSpPr>
        <p:spPr>
          <a:xfrm>
            <a:off x="1280160" y="2377440"/>
            <a:ext cx="9619488" cy="3429000"/>
          </a:xfrm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en-US"/>
              <a:t>Click icon to add table</a:t>
            </a:r>
            <a:endParaRPr lang="en-US" dirty="0"/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5D612406-06E6-DCE4-7F2F-D98836A802A6}"/>
              </a:ext>
            </a:extLst>
          </p:cNvPr>
          <p:cNvCxnSpPr>
            <a:cxnSpLocks/>
          </p:cNvCxnSpPr>
          <p:nvPr userDrawn="1"/>
        </p:nvCxnSpPr>
        <p:spPr>
          <a:xfrm>
            <a:off x="1295400" y="822960"/>
            <a:ext cx="411480" cy="0"/>
          </a:xfrm>
          <a:prstGeom prst="line">
            <a:avLst/>
          </a:prstGeom>
          <a:ln w="889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825889378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 gree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C40C44A-93E6-6C58-5E88-AFDC594EC27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80160" y="1097280"/>
            <a:ext cx="9821955" cy="914400"/>
          </a:xfrm>
        </p:spPr>
        <p:txBody>
          <a:bodyPr anchor="t" anchorCtr="0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C813049-5F46-053E-6279-8183259649A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1280160" y="2377440"/>
            <a:ext cx="4663440" cy="3566160"/>
          </a:xfrm>
          <a:solidFill>
            <a:schemeClr val="accent4"/>
          </a:solidFill>
        </p:spPr>
        <p:txBody>
          <a:bodyPr lIns="365760" tIns="365760" rIns="365760" bIns="365760">
            <a:normAutofit/>
          </a:bodyPr>
          <a:lstStyle>
            <a:lvl1pPr marL="457200">
              <a:spcBef>
                <a:spcPts val="1400"/>
              </a:spcBef>
              <a:buClr>
                <a:schemeClr val="tx1"/>
              </a:buClr>
              <a:buSzPct val="80000"/>
              <a:defRPr sz="1800"/>
            </a:lvl1pPr>
            <a:lvl2pPr marL="914400">
              <a:buClr>
                <a:schemeClr val="tx1"/>
              </a:buClr>
              <a:buSzPct val="80000"/>
              <a:defRPr sz="1600"/>
            </a:lvl2pPr>
            <a:lvl3pPr marL="1371600">
              <a:buClr>
                <a:schemeClr val="tx1"/>
              </a:buClr>
              <a:buSzPct val="80000"/>
              <a:defRPr sz="1400"/>
            </a:lvl3pPr>
            <a:lvl4pPr marL="1828800">
              <a:buClr>
                <a:schemeClr val="tx1"/>
              </a:buClr>
              <a:buSzPct val="80000"/>
              <a:defRPr sz="1200"/>
            </a:lvl4pPr>
            <a:lvl5pPr marL="2286000">
              <a:buClr>
                <a:schemeClr val="tx1"/>
              </a:buClr>
              <a:buSzPct val="80000"/>
              <a:defRPr sz="11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2DFB03A-367B-9ADA-8071-E22871EC115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309360" y="2377440"/>
            <a:ext cx="4663440" cy="3566160"/>
          </a:xfrm>
          <a:solidFill>
            <a:schemeClr val="accent4"/>
          </a:solidFill>
        </p:spPr>
        <p:txBody>
          <a:bodyPr lIns="365760" tIns="365760" rIns="365760" bIns="365760">
            <a:normAutofit/>
          </a:bodyPr>
          <a:lstStyle>
            <a:lvl1pPr marL="457200">
              <a:spcBef>
                <a:spcPts val="1400"/>
              </a:spcBef>
              <a:buClr>
                <a:schemeClr val="tx1"/>
              </a:buClr>
              <a:buSzPct val="80000"/>
              <a:defRPr sz="1800" cap="all" baseline="0"/>
            </a:lvl1pPr>
            <a:lvl2pPr marL="914400">
              <a:buClr>
                <a:schemeClr val="tx1"/>
              </a:buClr>
              <a:buSzPct val="80000"/>
              <a:defRPr sz="1600"/>
            </a:lvl2pPr>
            <a:lvl3pPr marL="1371600">
              <a:buClr>
                <a:schemeClr val="tx1"/>
              </a:buClr>
              <a:buSzPct val="80000"/>
              <a:defRPr sz="1400"/>
            </a:lvl3pPr>
            <a:lvl4pPr marL="1828800">
              <a:buClr>
                <a:schemeClr val="tx1"/>
              </a:buClr>
              <a:buSzPct val="80000"/>
              <a:defRPr sz="1200"/>
            </a:lvl4pPr>
            <a:lvl5pPr marL="2286000">
              <a:buClr>
                <a:schemeClr val="tx1"/>
              </a:buClr>
              <a:buSzPct val="80000"/>
              <a:defRPr sz="11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A6AA9E1-334B-5F8F-8A92-67DD095F783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D12358-51D2-46B3-9BDE-DF29528B9454}" type="slidenum">
              <a:rPr lang="en-US" smtClean="0"/>
              <a:t>‹#›</a:t>
            </a:fld>
            <a:endParaRPr lang="en-US" dirty="0"/>
          </a:p>
        </p:txBody>
      </p: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941554B7-BB36-76F6-DD79-11088AA69E82}"/>
              </a:ext>
            </a:extLst>
          </p:cNvPr>
          <p:cNvCxnSpPr>
            <a:cxnSpLocks/>
          </p:cNvCxnSpPr>
          <p:nvPr userDrawn="1"/>
        </p:nvCxnSpPr>
        <p:spPr>
          <a:xfrm>
            <a:off x="1295400" y="822960"/>
            <a:ext cx="411480" cy="0"/>
          </a:xfrm>
          <a:prstGeom prst="line">
            <a:avLst/>
          </a:prstGeom>
          <a:ln w="889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15339626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losing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itle 15">
            <a:extLst>
              <a:ext uri="{FF2B5EF4-FFF2-40B4-BE49-F238E27FC236}">
                <a16:creationId xmlns:a16="http://schemas.microsoft.com/office/drawing/2014/main" id="{ABAFD431-F46D-3701-6A51-738ADAF3A5E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41248" y="3163824"/>
            <a:ext cx="10515600" cy="2322576"/>
          </a:xfrm>
          <a:prstGeom prst="rect">
            <a:avLst/>
          </a:prstGeom>
          <a:noFill/>
        </p:spPr>
        <p:txBody>
          <a:bodyPr wrap="square" bIns="0" anchor="ctr">
            <a:noAutofit/>
          </a:bodyPr>
          <a:lstStyle>
            <a:lvl1pPr algn="ctr">
              <a:defRPr sz="5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1" name="Picture Placeholder 10">
            <a:extLst>
              <a:ext uri="{FF2B5EF4-FFF2-40B4-BE49-F238E27FC236}">
                <a16:creationId xmlns:a16="http://schemas.microsoft.com/office/drawing/2014/main" id="{CAFD788D-D699-2BA7-3637-AA3B48C09084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4953000" y="548640"/>
            <a:ext cx="2286000" cy="2286000"/>
          </a:xfrm>
          <a:prstGeom prst="ellipse">
            <a:avLst/>
          </a:prstGeom>
        </p:spPr>
        <p:txBody>
          <a:bodyPr anchor="t"/>
          <a:lstStyle>
            <a:lvl1pPr marL="0" indent="0" algn="ctr">
              <a:buNone/>
              <a:defRPr sz="1050">
                <a:solidFill>
                  <a:schemeClr val="tx1"/>
                </a:solidFill>
              </a:defRPr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13" name="Text Placeholder 12">
            <a:extLst>
              <a:ext uri="{FF2B5EF4-FFF2-40B4-BE49-F238E27FC236}">
                <a16:creationId xmlns:a16="http://schemas.microsoft.com/office/drawing/2014/main" id="{7808A0C0-A02B-D1C7-6DE5-CA25624AD09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1572768" y="6044184"/>
            <a:ext cx="9116568" cy="365760"/>
          </a:xfrm>
        </p:spPr>
        <p:txBody>
          <a:bodyPr anchor="t"/>
          <a:lstStyle>
            <a:lvl1pPr marL="0" indent="0" algn="ctr">
              <a:lnSpc>
                <a:spcPct val="90000"/>
              </a:lnSpc>
              <a:spcBef>
                <a:spcPts val="0"/>
              </a:spcBef>
              <a:buNone/>
              <a:defRPr sz="2400" cap="all" baseline="0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7ECE7D81-1954-1B1F-C0AC-21C85AFD3C1E}"/>
              </a:ext>
            </a:extLst>
          </p:cNvPr>
          <p:cNvSpPr/>
          <p:nvPr userDrawn="1"/>
        </p:nvSpPr>
        <p:spPr>
          <a:xfrm>
            <a:off x="5891213" y="5628222"/>
            <a:ext cx="409575" cy="8830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1911055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9198F9AA-2C87-421D-97C1-B4248DFDC2C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95400" y="609600"/>
            <a:ext cx="9821955" cy="1256118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E98FC63-C8D2-4CE6-A3F1-EE8ED24590C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95400" y="1855945"/>
            <a:ext cx="9821955" cy="4351338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21" name="Slide Number Placeholder 20">
            <a:extLst>
              <a:ext uri="{FF2B5EF4-FFF2-40B4-BE49-F238E27FC236}">
                <a16:creationId xmlns:a16="http://schemas.microsoft.com/office/drawing/2014/main" id="{78A08F60-CEF1-832D-D403-282EA76CBEF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420624" y="6019801"/>
            <a:ext cx="457200" cy="184150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ctr">
              <a:defRPr sz="1200" cap="all" spc="200" baseline="0">
                <a:solidFill>
                  <a:schemeClr val="accent1"/>
                </a:solidFill>
                <a:latin typeface="Posterama" panose="020B0504020200020000" pitchFamily="34" charset="0"/>
              </a:defRPr>
            </a:lvl1pPr>
          </a:lstStyle>
          <a:p>
            <a:fld id="{75DF2D63-3FF5-D547-96B9-BE9CCD1ABA58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8835397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74" r:id="rId3"/>
    <p:sldLayoutId id="2147483675" r:id="rId4"/>
    <p:sldLayoutId id="2147483664" r:id="rId5"/>
    <p:sldLayoutId id="2147483676" r:id="rId6"/>
    <p:sldLayoutId id="2147483677" r:id="rId7"/>
    <p:sldLayoutId id="2147483681" r:id="rId8"/>
    <p:sldLayoutId id="2147483682" r:id="rId9"/>
    <p:sldLayoutId id="2147483683" r:id="rId10"/>
    <p:sldLayoutId id="2147483680" r:id="rId11"/>
    <p:sldLayoutId id="2147483684" r:id="rId12"/>
    <p:sldLayoutId id="2147483673" r:id="rId13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800" kern="1200" cap="all" spc="300" baseline="0">
          <a:solidFill>
            <a:schemeClr val="tx1"/>
          </a:solidFill>
          <a:latin typeface="+mj-lt"/>
          <a:ea typeface="+mj-ea"/>
          <a:cs typeface="Posterama" panose="020B0504020200020000" pitchFamily="34" charset="0"/>
        </a:defRPr>
      </a:lvl1pPr>
    </p:titleStyle>
    <p:bodyStyle>
      <a:lvl1pPr marL="228600" indent="-4572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1"/>
        </a:buClr>
        <a:buFont typeface="Courier New" panose="02070309020205020404" pitchFamily="49" charset="0"/>
        <a:buChar char="o"/>
        <a:defRPr sz="2400" b="0" i="0" kern="1200" cap="none" baseline="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457200" algn="l" defTabSz="914400" rtl="0" eaLnBrk="1" latinLnBrk="0" hangingPunct="1">
        <a:lnSpc>
          <a:spcPct val="100000"/>
        </a:lnSpc>
        <a:spcBef>
          <a:spcPts val="500"/>
        </a:spcBef>
        <a:buClr>
          <a:schemeClr val="accent1"/>
        </a:buClr>
        <a:buFont typeface="Courier New" panose="02070309020205020404" pitchFamily="49" charset="0"/>
        <a:buChar char="o"/>
        <a:defRPr sz="2000" b="0" i="0" kern="1200" baseline="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457200" algn="l" defTabSz="914400" rtl="0" eaLnBrk="1" latinLnBrk="0" hangingPunct="1">
        <a:lnSpc>
          <a:spcPct val="100000"/>
        </a:lnSpc>
        <a:spcBef>
          <a:spcPts val="500"/>
        </a:spcBef>
        <a:buClr>
          <a:schemeClr val="accent1"/>
        </a:buClr>
        <a:buFont typeface="Courier New" panose="02070309020205020404" pitchFamily="49" charset="0"/>
        <a:buChar char="o"/>
        <a:defRPr sz="1800" b="0" i="0" kern="1200" baseline="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457200" algn="l" defTabSz="914400" rtl="0" eaLnBrk="1" latinLnBrk="0" hangingPunct="1">
        <a:lnSpc>
          <a:spcPct val="100000"/>
        </a:lnSpc>
        <a:spcBef>
          <a:spcPts val="500"/>
        </a:spcBef>
        <a:buClr>
          <a:schemeClr val="accent1"/>
        </a:buClr>
        <a:buFont typeface="Courier New" panose="02070309020205020404" pitchFamily="49" charset="0"/>
        <a:buChar char="o"/>
        <a:defRPr sz="1600" b="0" i="0" kern="1200" baseline="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457200" algn="l" defTabSz="914400" rtl="0" eaLnBrk="1" latinLnBrk="0" hangingPunct="1">
        <a:lnSpc>
          <a:spcPct val="100000"/>
        </a:lnSpc>
        <a:spcBef>
          <a:spcPts val="500"/>
        </a:spcBef>
        <a:buClr>
          <a:schemeClr val="accent1"/>
        </a:buClr>
        <a:buFont typeface="Courier New" panose="02070309020205020404" pitchFamily="49" charset="0"/>
        <a:buChar char="o"/>
        <a:defRPr sz="1400" b="0" i="0" kern="1200" baseline="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  <p15:guide id="3" pos="240">
          <p15:clr>
            <a:srgbClr val="547EBF"/>
          </p15:clr>
        </p15:guide>
        <p15:guide id="4" orient="horz" pos="240">
          <p15:clr>
            <a:srgbClr val="547EBF"/>
          </p15:clr>
        </p15:guide>
        <p15:guide id="5" pos="7440">
          <p15:clr>
            <a:srgbClr val="547EBF"/>
          </p15:clr>
        </p15:guide>
        <p15:guide id="6" orient="horz" pos="4080">
          <p15:clr>
            <a:srgbClr val="547EBF"/>
          </p15:clr>
        </p15:guide>
        <p15:guide id="7" pos="3960">
          <p15:clr>
            <a:srgbClr val="547EBF"/>
          </p15:clr>
        </p15:guide>
        <p15:guide id="8" pos="3720">
          <p15:clr>
            <a:srgbClr val="547EBF"/>
          </p15:clr>
        </p15:guide>
        <p15:guide id="9" pos="2112">
          <p15:clr>
            <a:srgbClr val="547EBF"/>
          </p15:clr>
        </p15:guide>
        <p15:guide id="10" pos="1848">
          <p15:clr>
            <a:srgbClr val="547EBF"/>
          </p15:clr>
        </p15:guide>
        <p15:guide id="11" pos="5568">
          <p15:clr>
            <a:srgbClr val="547EBF"/>
          </p15:clr>
        </p15:guide>
        <p15:guide id="12" pos="5832">
          <p15:clr>
            <a:srgbClr val="547EBF"/>
          </p15:clr>
        </p15:guide>
        <p15:guide id="13" pos="4968">
          <p15:clr>
            <a:srgbClr val="9FCC3B"/>
          </p15:clr>
        </p15:guide>
        <p15:guide id="14" pos="5208">
          <p15:clr>
            <a:srgbClr val="9FCC3B"/>
          </p15:clr>
        </p15:guide>
        <p15:guide id="15" pos="2712">
          <p15:clr>
            <a:srgbClr val="9FCC3B"/>
          </p15:clr>
        </p15:guide>
        <p15:guide id="16" pos="2472">
          <p15:clr>
            <a:srgbClr val="9FCC3B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rawpixel.com/image/413191/free-photo-image-presentation-meeting-african-american" TargetMode="External"/><Relationship Id="rId2" Type="http://schemas.openxmlformats.org/officeDocument/2006/relationships/image" Target="../media/image4.1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sv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hyperlink" Target="https://pxhere.com/en/photo/334545" TargetMode="External"/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3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3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laborpraxis.vogel.de/5-tipps-fuer-produktive-meetings-a-769332/" TargetMode="External"/><Relationship Id="rId2" Type="http://schemas.openxmlformats.org/officeDocument/2006/relationships/image" Target="../media/image15.jpg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3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hyperlink" Target="https://people-equation.com/leadership-assessments-an-overview/" TargetMode="External"/><Relationship Id="rId2" Type="http://schemas.openxmlformats.org/officeDocument/2006/relationships/image" Target="../media/image16.jpg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3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6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1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pngall.com/business-png/download/11987" TargetMode="External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11.xml"/><Relationship Id="rId4" Type="http://schemas.openxmlformats.org/officeDocument/2006/relationships/image" Target="../media/image3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9.jpg"/><Relationship Id="rId1" Type="http://schemas.openxmlformats.org/officeDocument/2006/relationships/slideLayout" Target="../slideLayouts/slideLayout11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0.jpg"/><Relationship Id="rId1" Type="http://schemas.openxmlformats.org/officeDocument/2006/relationships/slideLayout" Target="../slideLayouts/slideLayout11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1.jpg"/><Relationship Id="rId1" Type="http://schemas.openxmlformats.org/officeDocument/2006/relationships/slideLayout" Target="../slideLayouts/slideLayout11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11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3.jpg"/><Relationship Id="rId1" Type="http://schemas.openxmlformats.org/officeDocument/2006/relationships/slideLayout" Target="../slideLayouts/slideLayout9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g"/><Relationship Id="rId2" Type="http://schemas.openxmlformats.org/officeDocument/2006/relationships/image" Target="../media/image24.jpg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lowchart: Connector 2">
            <a:extLst>
              <a:ext uri="{FF2B5EF4-FFF2-40B4-BE49-F238E27FC236}">
                <a16:creationId xmlns:a16="http://schemas.microsoft.com/office/drawing/2014/main" id="{D3028F8E-4633-2F45-E61A-E2DA55298564}"/>
              </a:ext>
            </a:extLst>
          </p:cNvPr>
          <p:cNvSpPr/>
          <p:nvPr/>
        </p:nvSpPr>
        <p:spPr>
          <a:xfrm>
            <a:off x="4060722" y="1328512"/>
            <a:ext cx="4070555" cy="3921913"/>
          </a:xfrm>
          <a:prstGeom prst="flowChartConnector">
            <a:avLst/>
          </a:prstGeom>
          <a:solidFill>
            <a:schemeClr val="accent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dirty="0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305E10E9-9AB7-0642-D4C4-DDFDAB7B5B2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91119" y="0"/>
            <a:ext cx="10809760" cy="1639606"/>
          </a:xfrm>
        </p:spPr>
        <p:txBody>
          <a:bodyPr/>
          <a:lstStyle/>
          <a:p>
            <a:r>
              <a:rPr lang="en-GB" sz="4000" b="1" dirty="0">
                <a:latin typeface="Bell MT" panose="02020503060305020303" pitchFamily="18" charset="0"/>
              </a:rPr>
              <a:t>HOW TO BUILD THE BUSINESS WITH </a:t>
            </a:r>
            <a:br>
              <a:rPr lang="en-GB" sz="4000" b="1" dirty="0">
                <a:latin typeface="Bell MT" panose="02020503060305020303" pitchFamily="18" charset="0"/>
              </a:rPr>
            </a:br>
            <a:r>
              <a:rPr lang="en-GB" sz="4000" b="1" dirty="0">
                <a:latin typeface="Bell MT" panose="02020503060305020303" pitchFamily="18" charset="0"/>
              </a:rPr>
              <a:t>MASSIVE ACTION</a:t>
            </a:r>
            <a:endParaRPr lang="en-US" sz="4000" dirty="0">
              <a:latin typeface="Bell MT" panose="02020503060305020303" pitchFamily="18" charset="0"/>
            </a:endParaRPr>
          </a:p>
        </p:txBody>
      </p:sp>
      <p:sp>
        <p:nvSpPr>
          <p:cNvPr id="2" name="Subtitle 1">
            <a:extLst>
              <a:ext uri="{FF2B5EF4-FFF2-40B4-BE49-F238E27FC236}">
                <a16:creationId xmlns:a16="http://schemas.microsoft.com/office/drawing/2014/main" id="{A1307D8B-2864-21B6-1CE1-B605F29281C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6044184"/>
            <a:ext cx="9144000" cy="356616"/>
          </a:xfrm>
        </p:spPr>
        <p:txBody>
          <a:bodyPr vert="horz" lIns="0" tIns="0" rIns="0" bIns="0" rtlCol="0" anchor="t">
            <a:noAutofit/>
          </a:bodyPr>
          <a:lstStyle/>
          <a:p>
            <a:r>
              <a:rPr lang="en-US" b="1" dirty="0">
                <a:latin typeface="Bell MT" panose="02020503060305020303" pitchFamily="18" charset="0"/>
              </a:rPr>
              <a:t>PURNA &amp; PURUSHOTTAMADASU DASARI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FAC9D222-1B0A-A931-60D1-F9446994131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04448" y="1328512"/>
            <a:ext cx="6383102" cy="4550093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EF08B715-E80D-669B-ECFE-FC038D403A9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397758" y="1184295"/>
            <a:ext cx="2244705" cy="22447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5521544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A3EB422-1287-FCEB-63CE-599FDC8468D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80160" y="1025898"/>
            <a:ext cx="7102823" cy="418854"/>
          </a:xfrm>
        </p:spPr>
        <p:txBody>
          <a:bodyPr/>
          <a:lstStyle/>
          <a:p>
            <a:r>
              <a:rPr lang="en-IN" b="1" dirty="0"/>
              <a:t>what IS VESTIGE BUSINESS ? </a:t>
            </a:r>
            <a:endParaRPr lang="en-US" b="1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D038CD2-9585-7E51-5359-D52935A77DF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280160" y="2107692"/>
            <a:ext cx="4114800" cy="3724410"/>
          </a:xfrm>
        </p:spPr>
        <p:txBody>
          <a:bodyPr vert="horz" lIns="0" tIns="0" rIns="0" bIns="0" rtlCol="0" anchor="t">
            <a:noAutofit/>
          </a:bodyPr>
          <a:lstStyle/>
          <a:p>
            <a:r>
              <a:rPr lang="en-US" b="1" dirty="0">
                <a:latin typeface="Bahnschrift" panose="020B0502040204020203" pitchFamily="34" charset="0"/>
              </a:rPr>
              <a:t>ZERO INVESTMENT</a:t>
            </a:r>
          </a:p>
          <a:p>
            <a:r>
              <a:rPr lang="en-US" b="1" dirty="0">
                <a:latin typeface="Bahnschrift" panose="020B0502040204020203" pitchFamily="34" charset="0"/>
              </a:rPr>
              <a:t>NO RISK</a:t>
            </a:r>
          </a:p>
          <a:p>
            <a:r>
              <a:rPr lang="en-US" b="1" dirty="0">
                <a:latin typeface="Bahnschrift" panose="020B0502040204020203" pitchFamily="34" charset="0"/>
              </a:rPr>
              <a:t>NO COMPETITION</a:t>
            </a:r>
          </a:p>
          <a:p>
            <a:r>
              <a:rPr lang="en-US" b="1" dirty="0">
                <a:latin typeface="Bahnschrift" panose="020B0502040204020203" pitchFamily="34" charset="0"/>
              </a:rPr>
              <a:t>NO TENSION</a:t>
            </a:r>
          </a:p>
          <a:p>
            <a:r>
              <a:rPr lang="en-US" b="1" dirty="0">
                <a:latin typeface="Bahnschrift" panose="020B0502040204020203" pitchFamily="34" charset="0"/>
              </a:rPr>
              <a:t>TIME FREEDOM</a:t>
            </a:r>
          </a:p>
          <a:p>
            <a:r>
              <a:rPr lang="en-US" b="1" dirty="0">
                <a:latin typeface="Bahnschrift" panose="020B0502040204020203" pitchFamily="34" charset="0"/>
              </a:rPr>
              <a:t>EXPERT TEAM’S SUPPORT &amp; guidance </a:t>
            </a:r>
          </a:p>
        </p:txBody>
      </p:sp>
      <p:pic>
        <p:nvPicPr>
          <p:cNvPr id="8" name="Picture Placeholder 7">
            <a:extLst>
              <a:ext uri="{FF2B5EF4-FFF2-40B4-BE49-F238E27FC236}">
                <a16:creationId xmlns:a16="http://schemas.microsoft.com/office/drawing/2014/main" id="{9DA934D8-2609-4227-78DF-CF8F07A2F9C7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2">
            <a:extLst>
              <a:ext uri="{837473B0-CC2E-450A-ABE3-18F120FF3D39}">
                <a1611:picAttrSrcUrl xmlns:a1611="http://schemas.microsoft.com/office/drawing/2016/11/main" r:id="rId3"/>
              </a:ext>
            </a:extLst>
          </a:blip>
          <a:srcRect l="575" r="575"/>
          <a:stretch/>
        </p:blipFill>
        <p:spPr>
          <a:xfrm>
            <a:off x="6096000" y="1720206"/>
            <a:ext cx="5489448" cy="3702186"/>
          </a:xfr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078B8DF1-C972-F0CA-50E3-303641CB495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340743" y="187304"/>
            <a:ext cx="2244705" cy="22447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1086648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A3EB422-1287-FCEB-63CE-599FDC8468D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80160" y="1025898"/>
            <a:ext cx="9810627" cy="418854"/>
          </a:xfrm>
        </p:spPr>
        <p:txBody>
          <a:bodyPr/>
          <a:lstStyle/>
          <a:p>
            <a:r>
              <a:rPr lang="en-IN" b="1" dirty="0"/>
              <a:t>HOW TO build THE BUSINESS ? </a:t>
            </a:r>
            <a:endParaRPr lang="en-US" b="1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D038CD2-9585-7E51-5359-D52935A77DF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280159" y="2107692"/>
            <a:ext cx="8754644" cy="3724410"/>
          </a:xfrm>
        </p:spPr>
        <p:txBody>
          <a:bodyPr vert="horz" lIns="0" tIns="0" rIns="0" bIns="0" rtlCol="0" anchor="t">
            <a:noAutofit/>
          </a:bodyPr>
          <a:lstStyle/>
          <a:p>
            <a:r>
              <a:rPr lang="en-US" b="1" dirty="0">
                <a:latin typeface="Bahnschrift" panose="020B0502040204020203" pitchFamily="34" charset="0"/>
              </a:rPr>
              <a:t>HAVE A BIG DREAM.</a:t>
            </a:r>
          </a:p>
          <a:p>
            <a:r>
              <a:rPr lang="en-US" b="1" dirty="0">
                <a:latin typeface="Bahnschrift" panose="020B0502040204020203" pitchFamily="34" charset="0"/>
              </a:rPr>
              <a:t>ALWAYS BE POSITIVE.</a:t>
            </a:r>
          </a:p>
          <a:p>
            <a:r>
              <a:rPr lang="en-US" b="1" dirty="0">
                <a:latin typeface="Bahnschrift" panose="020B0502040204020203" pitchFamily="34" charset="0"/>
              </a:rPr>
              <a:t>ALWAYS SMILE        ON YOUR FACE.</a:t>
            </a:r>
          </a:p>
          <a:p>
            <a:r>
              <a:rPr lang="en-US" b="1" dirty="0">
                <a:latin typeface="Bahnschrift" panose="020B0502040204020203" pitchFamily="34" charset="0"/>
              </a:rPr>
              <a:t>WEAR PROPER DRESS CODE. </a:t>
            </a:r>
          </a:p>
          <a:p>
            <a:r>
              <a:rPr lang="en-US" b="1" dirty="0">
                <a:latin typeface="Bahnschrift" panose="020B0502040204020203" pitchFamily="34" charset="0"/>
              </a:rPr>
              <a:t>FOLLOW THE WINNING TEAM SYSTEM &amp; Your upline .</a:t>
            </a:r>
          </a:p>
          <a:p>
            <a:r>
              <a:rPr lang="en-US" b="1" dirty="0">
                <a:latin typeface="Bahnschrift" panose="020B0502040204020203" pitchFamily="34" charset="0"/>
              </a:rPr>
              <a:t>Develop your skills by following your upline.</a:t>
            </a:r>
          </a:p>
        </p:txBody>
      </p:sp>
      <p:pic>
        <p:nvPicPr>
          <p:cNvPr id="7" name="Graphic 6" descr="Smiling face with no fill">
            <a:extLst>
              <a:ext uri="{FF2B5EF4-FFF2-40B4-BE49-F238E27FC236}">
                <a16:creationId xmlns:a16="http://schemas.microsoft.com/office/drawing/2014/main" id="{8498A476-ECF1-3A8F-5E0A-A462482AC95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3923072" y="3091555"/>
            <a:ext cx="530941" cy="523275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C65229D9-FB51-CE54-B452-DB73A062635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362362" y="1184295"/>
            <a:ext cx="2244705" cy="22447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9043998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54ABE40-AA00-F366-A36A-B3F1AADBF02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841248" y="2697480"/>
            <a:ext cx="10515600" cy="2606040"/>
          </a:xfrm>
          <a:noFill/>
        </p:spPr>
        <p:txBody>
          <a:bodyPr anchor="ctr" anchorCtr="0">
            <a:noAutofit/>
          </a:bodyPr>
          <a:lstStyle/>
          <a:p>
            <a:r>
              <a:rPr lang="en-US" dirty="0"/>
              <a:t>DREAM BIG </a:t>
            </a:r>
            <a:br>
              <a:rPr lang="en-US" dirty="0"/>
            </a:br>
            <a:r>
              <a:rPr lang="en-US" dirty="0"/>
              <a:t>AND </a:t>
            </a:r>
            <a:br>
              <a:rPr lang="en-US" dirty="0"/>
            </a:br>
            <a:r>
              <a:rPr lang="en-US" dirty="0"/>
              <a:t>BELIVE YOURSELF</a:t>
            </a:r>
          </a:p>
        </p:txBody>
      </p:sp>
      <p:pic>
        <p:nvPicPr>
          <p:cNvPr id="10" name="Picture Placeholder 9">
            <a:extLst>
              <a:ext uri="{FF2B5EF4-FFF2-40B4-BE49-F238E27FC236}">
                <a16:creationId xmlns:a16="http://schemas.microsoft.com/office/drawing/2014/main" id="{99058E17-80B3-F3F9-AF6A-0518C39D940F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2">
            <a:extLst>
              <a:ext uri="{837473B0-CC2E-450A-ABE3-18F120FF3D39}">
                <a1611:picAttrSrcUrl xmlns:a1611="http://schemas.microsoft.com/office/drawing/2016/11/main" r:id="rId3"/>
              </a:ext>
            </a:extLst>
          </a:blip>
          <a:srcRect t="35402" b="35402"/>
          <a:stretch/>
        </p:blipFill>
        <p:spPr>
          <a:xfrm>
            <a:off x="0" y="0"/>
            <a:ext cx="12188952" cy="2368296"/>
          </a:xfr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A1F3D85C-BFBA-18E4-CC9D-DE6425FA949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533444" y="4935547"/>
            <a:ext cx="2244705" cy="22447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0803753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F463CB3-2956-E8D2-C23D-A3BAA7295DE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975360" y="2641436"/>
            <a:ext cx="10241280" cy="1575128"/>
          </a:xfrm>
          <a:noFill/>
        </p:spPr>
        <p:txBody>
          <a:bodyPr anchor="b" anchorCtr="0"/>
          <a:lstStyle/>
          <a:p>
            <a:r>
              <a:rPr lang="en-IN" b="1" dirty="0">
                <a:latin typeface="Bell MT" panose="02020503060305020303" pitchFamily="18" charset="0"/>
              </a:rPr>
              <a:t>Understanding the Business Model</a:t>
            </a:r>
            <a:endParaRPr lang="en-US" b="1" dirty="0">
              <a:latin typeface="Bell MT" panose="02020503060305020303" pitchFamily="18" charset="0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267BD2D1-B121-51A6-089C-DD703E56B2A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427254" y="5018875"/>
            <a:ext cx="2244705" cy="22447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3519539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Placeholder 6">
            <a:extLst>
              <a:ext uri="{FF2B5EF4-FFF2-40B4-BE49-F238E27FC236}">
                <a16:creationId xmlns:a16="http://schemas.microsoft.com/office/drawing/2014/main" id="{E8B5F48B-E6B3-50E3-7A8E-2DF418370030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2"/>
          <a:srcRect t="12372" b="12372"/>
          <a:stretch>
            <a:fillRect/>
          </a:stretch>
        </p:blipFill>
        <p:spPr/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4DBDCF7E-5F19-F49B-FD26-9EDBA43C40D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734021" y="4765204"/>
            <a:ext cx="2244705" cy="22447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2892582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635F5E3-2B1C-7C0A-8581-67A9052D13A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40096" y="1097280"/>
            <a:ext cx="6217920" cy="548640"/>
          </a:xfrm>
          <a:noFill/>
        </p:spPr>
        <p:txBody>
          <a:bodyPr/>
          <a:lstStyle/>
          <a:p>
            <a:r>
              <a:rPr lang="en-US" dirty="0"/>
              <a:t>Have a great vision</a:t>
            </a:r>
          </a:p>
        </p:txBody>
      </p:sp>
      <p:pic>
        <p:nvPicPr>
          <p:cNvPr id="16" name="Picture Placeholder 15">
            <a:extLst>
              <a:ext uri="{FF2B5EF4-FFF2-40B4-BE49-F238E27FC236}">
                <a16:creationId xmlns:a16="http://schemas.microsoft.com/office/drawing/2014/main" id="{363B2CE7-DE69-D368-9719-08D0C83ABC06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2"/>
          <a:srcRect/>
          <a:stretch/>
        </p:blipFill>
        <p:spPr>
          <a:xfrm>
            <a:off x="1298448" y="1828800"/>
            <a:ext cx="3200400" cy="3200400"/>
          </a:xfrm>
        </p:spPr>
      </p:pic>
      <p:pic>
        <p:nvPicPr>
          <p:cNvPr id="7" name="Content Placeholder 6">
            <a:extLst>
              <a:ext uri="{FF2B5EF4-FFF2-40B4-BE49-F238E27FC236}">
                <a16:creationId xmlns:a16="http://schemas.microsoft.com/office/drawing/2014/main" id="{3CEC6D66-CD99-58FF-CB74-C2B0639ACDF4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4725403" y="1995555"/>
            <a:ext cx="6168149" cy="4058642"/>
          </a:xfr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C6A2AED8-1AE4-CB5C-5309-B5389EAC5E7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312158" y="5343339"/>
            <a:ext cx="2244705" cy="22447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6667467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Placeholder 7">
            <a:extLst>
              <a:ext uri="{FF2B5EF4-FFF2-40B4-BE49-F238E27FC236}">
                <a16:creationId xmlns:a16="http://schemas.microsoft.com/office/drawing/2014/main" id="{DC23EB2B-2285-3C42-31D8-4D87E34CF22C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2"/>
          <a:srcRect t="11668" b="11668"/>
          <a:stretch/>
        </p:blipFill>
        <p:spPr>
          <a:xfrm>
            <a:off x="1524000" y="1835289"/>
            <a:ext cx="9144000" cy="3895344"/>
          </a:xfrm>
        </p:spPr>
      </p:pic>
      <p:sp>
        <p:nvSpPr>
          <p:cNvPr id="3" name="Title 2">
            <a:extLst>
              <a:ext uri="{FF2B5EF4-FFF2-40B4-BE49-F238E27FC236}">
                <a16:creationId xmlns:a16="http://schemas.microsoft.com/office/drawing/2014/main" id="{A0034E89-1952-5288-08A0-70A4A73BE39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028454" y="324464"/>
            <a:ext cx="10135092" cy="1038286"/>
          </a:xfr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anchor="ctr" anchorCtr="0"/>
          <a:lstStyle/>
          <a:p>
            <a:r>
              <a:rPr lang="en-US" sz="4000" dirty="0">
                <a:solidFill>
                  <a:srgbClr val="002060"/>
                </a:solidFill>
                <a:latin typeface="Franklin Gothic Medium" panose="020B0603020102020204" pitchFamily="34" charset="0"/>
              </a:rPr>
              <a:t>Improve your Product knowledge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3234E4BE-95CF-1E10-C163-8F20E9F97A0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545647" y="5237152"/>
            <a:ext cx="2244705" cy="22447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5808556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38A15DE-D135-0710-9984-A0A55E960CB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349910" y="299394"/>
            <a:ext cx="7775349" cy="578137"/>
          </a:xfr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/>
          <a:lstStyle/>
          <a:p>
            <a:r>
              <a:rPr lang="en-IN" dirty="0">
                <a:solidFill>
                  <a:schemeClr val="accent2">
                    <a:lumMod val="25000"/>
                  </a:schemeClr>
                </a:solidFill>
              </a:rPr>
              <a:t>     </a:t>
            </a:r>
            <a:r>
              <a:rPr lang="en-IN" b="1" dirty="0">
                <a:solidFill>
                  <a:schemeClr val="accent2">
                    <a:lumMod val="25000"/>
                  </a:schemeClr>
                </a:solidFill>
                <a:latin typeface="Garamond" panose="02020404030301010803" pitchFamily="18" charset="0"/>
              </a:rPr>
              <a:t>Building Your Network</a:t>
            </a:r>
            <a:endParaRPr lang="en-US" b="1" dirty="0">
              <a:solidFill>
                <a:schemeClr val="accent2">
                  <a:lumMod val="25000"/>
                </a:schemeClr>
              </a:solidFill>
              <a:latin typeface="Garamond" panose="02020404030301010803" pitchFamily="18" charset="0"/>
            </a:endParaRPr>
          </a:p>
        </p:txBody>
      </p:sp>
      <p:pic>
        <p:nvPicPr>
          <p:cNvPr id="6" name="Picture Placeholder 17">
            <a:extLst>
              <a:ext uri="{FF2B5EF4-FFF2-40B4-BE49-F238E27FC236}">
                <a16:creationId xmlns:a16="http://schemas.microsoft.com/office/drawing/2014/main" id="{23F775E2-246C-F1D2-C3A0-D4C55F65CC82}"/>
              </a:ext>
            </a:extLst>
          </p:cNvPr>
          <p:cNvPicPr>
            <a:picLocks noGrp="1" noChangeAspect="1"/>
          </p:cNvPicPr>
          <p:nvPr>
            <p:ph type="pic" sz="quarter" idx="14"/>
          </p:nvPr>
        </p:nvPicPr>
        <p:blipFill>
          <a:blip r:embed="rId2"/>
          <a:srcRect l="16636" r="16636"/>
          <a:stretch/>
        </p:blipFill>
        <p:spPr>
          <a:xfrm>
            <a:off x="7568870" y="1681315"/>
            <a:ext cx="3852279" cy="3852279"/>
          </a:xfrm>
        </p:spPr>
      </p:pic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CC8AA23-D8D0-93BE-5C5F-103A750B0D2F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335278" y="1609788"/>
            <a:ext cx="7575757" cy="3638424"/>
          </a:xfrm>
          <a:noFill/>
        </p:spPr>
        <p:txBody>
          <a:bodyPr vert="horz" lIns="91440" tIns="45720" rIns="91440" bIns="45720" rtlCol="0" anchor="b" anchorCtr="0">
            <a:noAutofit/>
          </a:bodyPr>
          <a:lstStyle/>
          <a:p>
            <a:pPr>
              <a:buFont typeface="Wingdings" panose="05000000000000000000" pitchFamily="2" charset="2"/>
              <a:buChar char="§"/>
            </a:pPr>
            <a:r>
              <a:rPr lang="en-US" b="1" dirty="0">
                <a:solidFill>
                  <a:srgbClr val="002060"/>
                </a:solidFill>
                <a:latin typeface="Garamond" panose="02020404030301010803" pitchFamily="18" charset="0"/>
              </a:rPr>
              <a:t>Meet new people.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en-US" b="1" dirty="0">
                <a:solidFill>
                  <a:srgbClr val="002060"/>
                </a:solidFill>
                <a:latin typeface="Garamond" panose="02020404030301010803" pitchFamily="18" charset="0"/>
              </a:rPr>
              <a:t>Create a physical meeting or online meeting for business explanation.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en-US" b="1" dirty="0">
                <a:solidFill>
                  <a:srgbClr val="002060"/>
                </a:solidFill>
                <a:latin typeface="Garamond" panose="02020404030301010803" pitchFamily="18" charset="0"/>
              </a:rPr>
              <a:t>Make them as a your team.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en-US" b="1" dirty="0">
                <a:solidFill>
                  <a:srgbClr val="002060"/>
                </a:solidFill>
                <a:latin typeface="Garamond" panose="02020404030301010803" pitchFamily="18" charset="0"/>
              </a:rPr>
              <a:t>Share your product knowledge to new people.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en-US" b="1" dirty="0">
                <a:solidFill>
                  <a:srgbClr val="002060"/>
                </a:solidFill>
                <a:latin typeface="Garamond" panose="02020404030301010803" pitchFamily="18" charset="0"/>
              </a:rPr>
              <a:t>Regular contact with your team.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B5889FFE-C6E5-7725-39AC-9ED0EE4CCE4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619043" y="2485101"/>
            <a:ext cx="2244705" cy="22447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2033298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38A15DE-D135-0710-9984-A0A55E960CB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349910" y="299394"/>
            <a:ext cx="7775349" cy="578137"/>
          </a:xfr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/>
          <a:lstStyle/>
          <a:p>
            <a:r>
              <a:rPr lang="en-IN" dirty="0">
                <a:solidFill>
                  <a:schemeClr val="accent2">
                    <a:lumMod val="25000"/>
                  </a:schemeClr>
                </a:solidFill>
              </a:rPr>
              <a:t>     </a:t>
            </a:r>
            <a:r>
              <a:rPr lang="en-IN" b="1" dirty="0">
                <a:solidFill>
                  <a:schemeClr val="accent2">
                    <a:lumMod val="25000"/>
                  </a:schemeClr>
                </a:solidFill>
                <a:latin typeface="Garamond" panose="02020404030301010803" pitchFamily="18" charset="0"/>
              </a:rPr>
              <a:t>Building Your Network</a:t>
            </a:r>
            <a:endParaRPr lang="en-US" b="1" dirty="0">
              <a:solidFill>
                <a:schemeClr val="accent2">
                  <a:lumMod val="25000"/>
                </a:schemeClr>
              </a:solidFill>
              <a:latin typeface="Garamond" panose="02020404030301010803" pitchFamily="18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CC8AA23-D8D0-93BE-5C5F-103A750B0D2F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2581949" y="4619934"/>
            <a:ext cx="7575757" cy="1644442"/>
          </a:xfrm>
          <a:noFill/>
        </p:spPr>
        <p:txBody>
          <a:bodyPr vert="horz" lIns="91440" tIns="45720" rIns="91440" bIns="45720" rtlCol="0" anchor="b" anchorCtr="0">
            <a:noAutofit/>
          </a:bodyPr>
          <a:lstStyle/>
          <a:p>
            <a:pPr>
              <a:buFont typeface="Wingdings" panose="05000000000000000000" pitchFamily="2" charset="2"/>
              <a:buChar char="§"/>
            </a:pPr>
            <a:r>
              <a:rPr lang="en-US" b="1" dirty="0">
                <a:solidFill>
                  <a:srgbClr val="002060"/>
                </a:solidFill>
                <a:latin typeface="Garamond" panose="02020404030301010803" pitchFamily="18" charset="0"/>
              </a:rPr>
              <a:t>Active more in social media Like (WhatsApp , insta , Facebook , YouTube)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en-US" b="1" dirty="0">
                <a:solidFill>
                  <a:srgbClr val="002060"/>
                </a:solidFill>
                <a:latin typeface="Garamond" panose="02020404030301010803" pitchFamily="18" charset="0"/>
              </a:rPr>
              <a:t>Make more promotions. </a:t>
            </a:r>
          </a:p>
        </p:txBody>
      </p:sp>
      <p:pic>
        <p:nvPicPr>
          <p:cNvPr id="9" name="Picture Placeholder 8">
            <a:extLst>
              <a:ext uri="{FF2B5EF4-FFF2-40B4-BE49-F238E27FC236}">
                <a16:creationId xmlns:a16="http://schemas.microsoft.com/office/drawing/2014/main" id="{9E7770EB-AAB7-5F28-6BE6-4891DD32943D}"/>
              </a:ext>
            </a:extLst>
          </p:cNvPr>
          <p:cNvPicPr>
            <a:picLocks noGrp="1" noChangeAspect="1"/>
          </p:cNvPicPr>
          <p:nvPr>
            <p:ph type="pic" sz="quarter" idx="14"/>
          </p:nvPr>
        </p:nvPicPr>
        <p:blipFill>
          <a:blip r:embed="rId2"/>
          <a:srcRect l="14513" r="14513"/>
          <a:stretch>
            <a:fillRect/>
          </a:stretch>
        </p:blipFill>
        <p:spPr>
          <a:xfrm>
            <a:off x="4861068" y="1415845"/>
            <a:ext cx="3017520" cy="3017520"/>
          </a:xfr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1A4E4A8F-D8F6-EA6A-9A6E-0688EE4F0B8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397758" y="1184295"/>
            <a:ext cx="2244705" cy="22447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3724122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Placeholder 6">
            <a:extLst>
              <a:ext uri="{FF2B5EF4-FFF2-40B4-BE49-F238E27FC236}">
                <a16:creationId xmlns:a16="http://schemas.microsoft.com/office/drawing/2014/main" id="{8FED0402-7B23-FF3E-5049-EE3C7F3B2724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2"/>
          <a:srcRect t="12130" b="12130"/>
          <a:stretch>
            <a:fillRect/>
          </a:stretch>
        </p:blipFill>
        <p:spPr>
          <a:xfrm>
            <a:off x="1524000" y="1481138"/>
            <a:ext cx="9144000" cy="3895725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1BE0E975-FC1B-C9C7-7E12-C255B54E78A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675028" y="4959882"/>
            <a:ext cx="2244705" cy="22447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8946363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7A9874B-BCA9-8420-1595-EDD1865A099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80160" y="1097280"/>
            <a:ext cx="9821955" cy="914400"/>
          </a:xfrm>
          <a:noFill/>
        </p:spPr>
        <p:txBody>
          <a:bodyPr anchor="t" anchorCtr="0"/>
          <a:lstStyle/>
          <a:p>
            <a:r>
              <a:rPr lang="en-IN" dirty="0"/>
              <a:t>Importance of meetings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8A5FD2B-E3E5-1C2B-0151-21F216B14A3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66626" y="2094272"/>
            <a:ext cx="6772460" cy="4011560"/>
          </a:xfrm>
          <a:solidFill>
            <a:schemeClr val="accent1">
              <a:lumMod val="20000"/>
              <a:lumOff val="80000"/>
            </a:schemeClr>
          </a:solidFill>
        </p:spPr>
        <p:txBody>
          <a:bodyPr vert="horz" lIns="365760" tIns="365760" rIns="365760" bIns="365760" rtlCol="0" anchor="t">
            <a:noAutofit/>
          </a:bodyPr>
          <a:lstStyle/>
          <a:p>
            <a:r>
              <a:rPr lang="en-US" sz="2400" b="1" dirty="0"/>
              <a:t>Meetings improv's your confident level.</a:t>
            </a:r>
          </a:p>
          <a:p>
            <a:r>
              <a:rPr lang="en-US" sz="2400" b="1" dirty="0"/>
              <a:t>We can meet success people in meetings.</a:t>
            </a:r>
          </a:p>
          <a:p>
            <a:r>
              <a:rPr lang="en-US" sz="2400" b="1" dirty="0"/>
              <a:t>We can gain good knowledge from success people.</a:t>
            </a:r>
          </a:p>
          <a:p>
            <a:r>
              <a:rPr lang="en-US" sz="2400" b="1" dirty="0"/>
              <a:t>It can improve business skills.</a:t>
            </a:r>
          </a:p>
        </p:txBody>
      </p:sp>
      <p:pic>
        <p:nvPicPr>
          <p:cNvPr id="8" name="Content Placeholder 7">
            <a:extLst>
              <a:ext uri="{FF2B5EF4-FFF2-40B4-BE49-F238E27FC236}">
                <a16:creationId xmlns:a16="http://schemas.microsoft.com/office/drawing/2014/main" id="{945B4830-0F58-1B7F-41AD-207CA6E4EB72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2">
            <a:extLst>
              <a:ext uri="{837473B0-CC2E-450A-ABE3-18F120FF3D39}">
                <a1611:picAttrSrcUrl xmlns:a1611="http://schemas.microsoft.com/office/drawing/2016/11/main" r:id="rId3"/>
              </a:ext>
            </a:extLst>
          </a:blip>
          <a:stretch>
            <a:fillRect/>
          </a:stretch>
        </p:blipFill>
        <p:spPr>
          <a:xfrm>
            <a:off x="7656004" y="2542620"/>
            <a:ext cx="3869370" cy="2958527"/>
          </a:xfr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FE14D034-F7FF-EC2D-6AE3-DAB29911908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397758" y="1054509"/>
            <a:ext cx="2244705" cy="22447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8237325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7A9874B-BCA9-8420-1595-EDD1865A099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80160" y="1097280"/>
            <a:ext cx="9821955" cy="914400"/>
          </a:xfrm>
          <a:noFill/>
        </p:spPr>
        <p:txBody>
          <a:bodyPr anchor="t" anchorCtr="0"/>
          <a:lstStyle/>
          <a:p>
            <a:r>
              <a:rPr lang="en-IN" dirty="0"/>
              <a:t>Importance of meetings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8A5FD2B-E3E5-1C2B-0151-21F216B14A3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66625" y="2094272"/>
            <a:ext cx="7427289" cy="1634120"/>
          </a:xfrm>
          <a:solidFill>
            <a:schemeClr val="accent1">
              <a:lumMod val="20000"/>
              <a:lumOff val="80000"/>
            </a:schemeClr>
          </a:solidFill>
        </p:spPr>
        <p:txBody>
          <a:bodyPr vert="horz" lIns="365760" tIns="365760" rIns="365760" bIns="365760" rtlCol="0" anchor="t">
            <a:noAutofit/>
          </a:bodyPr>
          <a:lstStyle/>
          <a:p>
            <a:r>
              <a:rPr lang="en-US" sz="2400" b="1" dirty="0"/>
              <a:t>We can get great recognition on meetings.</a:t>
            </a:r>
          </a:p>
          <a:p>
            <a:r>
              <a:rPr lang="en-US" sz="2400" b="1" dirty="0"/>
              <a:t>It helps to develop leadership qualities.</a:t>
            </a:r>
          </a:p>
        </p:txBody>
      </p:sp>
      <p:pic>
        <p:nvPicPr>
          <p:cNvPr id="12" name="Content Placeholder 11">
            <a:extLst>
              <a:ext uri="{FF2B5EF4-FFF2-40B4-BE49-F238E27FC236}">
                <a16:creationId xmlns:a16="http://schemas.microsoft.com/office/drawing/2014/main" id="{3EAC0DCC-5F0C-EEB9-C0E4-97326A1BA1C3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2">
            <a:extLst>
              <a:ext uri="{837473B0-CC2E-450A-ABE3-18F120FF3D39}">
                <a1611:picAttrSrcUrl xmlns:a1611="http://schemas.microsoft.com/office/drawing/2016/11/main" r:id="rId3"/>
              </a:ext>
            </a:extLst>
          </a:blip>
          <a:stretch>
            <a:fillRect/>
          </a:stretch>
        </p:blipFill>
        <p:spPr>
          <a:xfrm>
            <a:off x="6390845" y="2916667"/>
            <a:ext cx="5251013" cy="3390999"/>
          </a:xfr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32E91B38-17D1-B46E-5381-910D00C9BFE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397758" y="1184295"/>
            <a:ext cx="2244705" cy="22447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3740220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>
            <a:extLst>
              <a:ext uri="{FF2B5EF4-FFF2-40B4-BE49-F238E27FC236}">
                <a16:creationId xmlns:a16="http://schemas.microsoft.com/office/drawing/2014/main" id="{538BD676-D0D4-D0C6-24CD-713149731FB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59812" y="377558"/>
            <a:ext cx="9472376" cy="6102883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EAAD7FC3-24CE-C3F2-3FF5-5C776A0010F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335756" y="5358088"/>
            <a:ext cx="2244705" cy="22447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9924501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AC8FCF4D-801A-9D44-B558-7EBFB14CAD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06909" y="271370"/>
            <a:ext cx="10456116" cy="483747"/>
          </a:xfrm>
        </p:spPr>
        <p:txBody>
          <a:bodyPr/>
          <a:lstStyle/>
          <a:p>
            <a:r>
              <a:rPr lang="en-IN" sz="3600" b="1" u="sng" dirty="0"/>
              <a:t>How to Improve  your Leadership 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7F906077-1475-7D24-968A-E8A1772FF51C}"/>
              </a:ext>
            </a:extLst>
          </p:cNvPr>
          <p:cNvSpPr txBox="1"/>
          <p:nvPr/>
        </p:nvSpPr>
        <p:spPr>
          <a:xfrm>
            <a:off x="719723" y="1144475"/>
            <a:ext cx="9096804" cy="538609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§"/>
            </a:pPr>
            <a:r>
              <a:rPr lang="en-GB" sz="2400" dirty="0">
                <a:latin typeface="Alef" panose="00000500000000000000" pitchFamily="2" charset="-79"/>
                <a:cs typeface="Alef" panose="00000500000000000000" pitchFamily="2" charset="-79"/>
              </a:rPr>
              <a:t>Leader must have </a:t>
            </a:r>
            <a:r>
              <a:rPr lang="en-GB" sz="3600" dirty="0">
                <a:solidFill>
                  <a:srgbClr val="FF0000"/>
                </a:solidFill>
                <a:latin typeface="Alef" panose="00000500000000000000" pitchFamily="2" charset="-79"/>
                <a:cs typeface="Alef" panose="00000500000000000000" pitchFamily="2" charset="-79"/>
              </a:rPr>
              <a:t>“</a:t>
            </a:r>
            <a:r>
              <a:rPr lang="en-GB" sz="3600" b="1" dirty="0">
                <a:solidFill>
                  <a:srgbClr val="FF0000"/>
                </a:solidFill>
                <a:latin typeface="Alef" panose="00000500000000000000" pitchFamily="2" charset="-79"/>
                <a:cs typeface="Alef" panose="00000500000000000000" pitchFamily="2" charset="-79"/>
              </a:rPr>
              <a:t>Vision”.</a:t>
            </a:r>
            <a:r>
              <a:rPr lang="en-GB" sz="3600" dirty="0">
                <a:solidFill>
                  <a:srgbClr val="FF0000"/>
                </a:solidFill>
                <a:latin typeface="Alef" panose="00000500000000000000" pitchFamily="2" charset="-79"/>
                <a:cs typeface="Alef" panose="00000500000000000000" pitchFamily="2" charset="-79"/>
              </a:rPr>
              <a:t> </a:t>
            </a:r>
            <a:endParaRPr lang="en-GB" sz="2400" dirty="0">
              <a:solidFill>
                <a:srgbClr val="FF0000"/>
              </a:solidFill>
              <a:latin typeface="Alef" panose="00000500000000000000" pitchFamily="2" charset="-79"/>
              <a:cs typeface="Alef" panose="00000500000000000000" pitchFamily="2" charset="-79"/>
            </a:endParaRPr>
          </a:p>
          <a:p>
            <a:r>
              <a:rPr lang="en-GB" sz="2400" dirty="0">
                <a:latin typeface="Alef" panose="00000500000000000000" pitchFamily="2" charset="-79"/>
                <a:cs typeface="Alef" panose="00000500000000000000" pitchFamily="2" charset="-79"/>
              </a:rPr>
              <a:t>     (The ability to set a clear direction and inspire others to work towards shared goals).</a:t>
            </a:r>
            <a:endParaRPr lang="en-IN" sz="2400" dirty="0">
              <a:latin typeface="Alef" panose="00000500000000000000" pitchFamily="2" charset="-79"/>
              <a:cs typeface="Alef" panose="00000500000000000000" pitchFamily="2" charset="-79"/>
            </a:endParaRPr>
          </a:p>
          <a:p>
            <a:pPr marL="285750" indent="-285750">
              <a:buFont typeface="Wingdings" panose="05000000000000000000" pitchFamily="2" charset="2"/>
              <a:buChar char="§"/>
            </a:pPr>
            <a:endParaRPr lang="en-IN" sz="2400" dirty="0">
              <a:latin typeface="Alef" panose="00000500000000000000" pitchFamily="2" charset="-79"/>
              <a:cs typeface="Alef" panose="00000500000000000000" pitchFamily="2" charset="-79"/>
            </a:endParaRP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en-IN" sz="2400" dirty="0">
                <a:latin typeface="Alef" panose="00000500000000000000" pitchFamily="2" charset="-79"/>
                <a:cs typeface="Alef" panose="00000500000000000000" pitchFamily="2" charset="-79"/>
              </a:rPr>
              <a:t>Leader must have </a:t>
            </a:r>
            <a:r>
              <a:rPr lang="en-IN" sz="4000" dirty="0">
                <a:solidFill>
                  <a:srgbClr val="FF0000"/>
                </a:solidFill>
                <a:latin typeface="Alef" panose="00000500000000000000" pitchFamily="2" charset="-79"/>
                <a:cs typeface="Alef" panose="00000500000000000000" pitchFamily="2" charset="-79"/>
              </a:rPr>
              <a:t>“</a:t>
            </a:r>
            <a:r>
              <a:rPr lang="en-GB" sz="4000" b="1" dirty="0">
                <a:solidFill>
                  <a:srgbClr val="FF0000"/>
                </a:solidFill>
                <a:latin typeface="Alef" panose="00000500000000000000" pitchFamily="2" charset="-79"/>
                <a:cs typeface="Alef" panose="00000500000000000000" pitchFamily="2" charset="-79"/>
              </a:rPr>
              <a:t>Continuous Learning”</a:t>
            </a:r>
            <a:r>
              <a:rPr lang="en-GB" sz="3600" b="1" dirty="0">
                <a:solidFill>
                  <a:srgbClr val="FF0000"/>
                </a:solidFill>
                <a:latin typeface="Alef" panose="00000500000000000000" pitchFamily="2" charset="-79"/>
                <a:cs typeface="Alef" panose="00000500000000000000" pitchFamily="2" charset="-79"/>
              </a:rPr>
              <a:t>.</a:t>
            </a:r>
            <a:r>
              <a:rPr lang="en-GB" sz="3600" dirty="0">
                <a:solidFill>
                  <a:srgbClr val="FF0000"/>
                </a:solidFill>
                <a:latin typeface="Alef" panose="00000500000000000000" pitchFamily="2" charset="-79"/>
                <a:cs typeface="Alef" panose="00000500000000000000" pitchFamily="2" charset="-79"/>
              </a:rPr>
              <a:t> </a:t>
            </a:r>
            <a:endParaRPr lang="en-GB" sz="2400" dirty="0">
              <a:solidFill>
                <a:srgbClr val="FF0000"/>
              </a:solidFill>
              <a:latin typeface="Alef" panose="00000500000000000000" pitchFamily="2" charset="-79"/>
              <a:cs typeface="Alef" panose="00000500000000000000" pitchFamily="2" charset="-79"/>
            </a:endParaRPr>
          </a:p>
          <a:p>
            <a:r>
              <a:rPr lang="en-GB" sz="2400" dirty="0">
                <a:latin typeface="Alef" panose="00000500000000000000" pitchFamily="2" charset="-79"/>
                <a:cs typeface="Alef" panose="00000500000000000000" pitchFamily="2" charset="-79"/>
              </a:rPr>
              <a:t>     (A commitment to personal and professional development, staying open to new knowledge &amp; skills.)</a:t>
            </a:r>
            <a:endParaRPr lang="en-IN" sz="2400" dirty="0">
              <a:latin typeface="Alef" panose="00000500000000000000" pitchFamily="2" charset="-79"/>
              <a:cs typeface="Alef" panose="00000500000000000000" pitchFamily="2" charset="-79"/>
            </a:endParaRPr>
          </a:p>
          <a:p>
            <a:r>
              <a:rPr lang="en-IN" sz="2400" dirty="0">
                <a:latin typeface="Alef" panose="00000500000000000000" pitchFamily="2" charset="-79"/>
                <a:cs typeface="Alef" panose="00000500000000000000" pitchFamily="2" charset="-79"/>
              </a:rPr>
              <a:t>     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en-IN" sz="2400" dirty="0">
                <a:latin typeface="Alef" panose="00000500000000000000" pitchFamily="2" charset="-79"/>
                <a:cs typeface="Alef" panose="00000500000000000000" pitchFamily="2" charset="-79"/>
              </a:rPr>
              <a:t>Leader must have </a:t>
            </a:r>
            <a:r>
              <a:rPr lang="en-IN" sz="4000" dirty="0">
                <a:solidFill>
                  <a:srgbClr val="FF0000"/>
                </a:solidFill>
                <a:latin typeface="Alef" panose="00000500000000000000" pitchFamily="2" charset="-79"/>
                <a:cs typeface="Alef" panose="00000500000000000000" pitchFamily="2" charset="-79"/>
              </a:rPr>
              <a:t>“</a:t>
            </a:r>
            <a:r>
              <a:rPr lang="en-GB" sz="4000" b="1" dirty="0">
                <a:solidFill>
                  <a:srgbClr val="FF0000"/>
                </a:solidFill>
                <a:latin typeface="Alef" panose="00000500000000000000" pitchFamily="2" charset="-79"/>
                <a:cs typeface="Alef" panose="00000500000000000000" pitchFamily="2" charset="-79"/>
              </a:rPr>
              <a:t>Accountability”</a:t>
            </a:r>
            <a:r>
              <a:rPr lang="en-GB" sz="3600" b="1" dirty="0">
                <a:solidFill>
                  <a:srgbClr val="FF0000"/>
                </a:solidFill>
                <a:latin typeface="Alef" panose="00000500000000000000" pitchFamily="2" charset="-79"/>
                <a:cs typeface="Alef" panose="00000500000000000000" pitchFamily="2" charset="-79"/>
              </a:rPr>
              <a:t>. </a:t>
            </a:r>
            <a:endParaRPr lang="en-GB" sz="2400" b="1" dirty="0">
              <a:solidFill>
                <a:srgbClr val="FF0000"/>
              </a:solidFill>
              <a:latin typeface="Alef" panose="00000500000000000000" pitchFamily="2" charset="-79"/>
              <a:cs typeface="Alef" panose="00000500000000000000" pitchFamily="2" charset="-79"/>
            </a:endParaRPr>
          </a:p>
          <a:p>
            <a:r>
              <a:rPr lang="en-GB" sz="2400" b="1" dirty="0">
                <a:latin typeface="Alef" panose="00000500000000000000" pitchFamily="2" charset="-79"/>
                <a:cs typeface="Alef" panose="00000500000000000000" pitchFamily="2" charset="-79"/>
              </a:rPr>
              <a:t>     (</a:t>
            </a:r>
            <a:r>
              <a:rPr lang="en-GB" sz="2400" dirty="0">
                <a:latin typeface="Alef" panose="00000500000000000000" pitchFamily="2" charset="-79"/>
                <a:cs typeface="Alef" panose="00000500000000000000" pitchFamily="2" charset="-79"/>
              </a:rPr>
              <a:t>Taking responsibility for their actions and encouraging the same in their team members) .</a:t>
            </a:r>
          </a:p>
          <a:p>
            <a:endParaRPr lang="en-IN" dirty="0">
              <a:latin typeface="Alef" panose="00000500000000000000" pitchFamily="2" charset="-79"/>
              <a:cs typeface="Alef" panose="00000500000000000000" pitchFamily="2" charset="-79"/>
            </a:endParaRPr>
          </a:p>
          <a:p>
            <a:endParaRPr lang="en-IN" dirty="0">
              <a:latin typeface="Alef" panose="00000500000000000000" pitchFamily="2" charset="-79"/>
              <a:cs typeface="Alef" panose="00000500000000000000" pitchFamily="2" charset="-79"/>
            </a:endParaRP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1AFD5BCD-D294-47B1-605D-A085E4C4836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397758" y="1184295"/>
            <a:ext cx="2244705" cy="22447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11909978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0C7C59A5-8AE8-6740-8632-5310A6EFCD6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837473B0-CC2E-450A-ABE3-18F120FF3D39}">
                <a1611:picAttrSrcUrl xmlns:a1611="http://schemas.microsoft.com/office/drawing/2016/11/main" r:id="rId3"/>
              </a:ext>
            </a:extLst>
          </a:blip>
          <a:stretch>
            <a:fillRect/>
          </a:stretch>
        </p:blipFill>
        <p:spPr>
          <a:xfrm>
            <a:off x="6548129" y="3056201"/>
            <a:ext cx="4247689" cy="3801799"/>
          </a:xfrm>
          <a:prstGeom prst="rect">
            <a:avLst/>
          </a:prstGeom>
        </p:spPr>
      </p:pic>
      <p:sp>
        <p:nvSpPr>
          <p:cNvPr id="4" name="Title 3">
            <a:extLst>
              <a:ext uri="{FF2B5EF4-FFF2-40B4-BE49-F238E27FC236}">
                <a16:creationId xmlns:a16="http://schemas.microsoft.com/office/drawing/2014/main" id="{AC8FCF4D-801A-9D44-B558-7EBFB14CAD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06909" y="271370"/>
            <a:ext cx="10456116" cy="483747"/>
          </a:xfrm>
        </p:spPr>
        <p:txBody>
          <a:bodyPr/>
          <a:lstStyle/>
          <a:p>
            <a:r>
              <a:rPr lang="en-IN" sz="3600" b="1" u="sng" dirty="0"/>
              <a:t>How to Improve  your Leadership 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7F906077-1475-7D24-968A-E8A1772FF51C}"/>
              </a:ext>
            </a:extLst>
          </p:cNvPr>
          <p:cNvSpPr txBox="1"/>
          <p:nvPr/>
        </p:nvSpPr>
        <p:spPr>
          <a:xfrm>
            <a:off x="595836" y="1286060"/>
            <a:ext cx="8707447" cy="37240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§"/>
            </a:pPr>
            <a:r>
              <a:rPr lang="en-IN" sz="2400" dirty="0">
                <a:latin typeface="Alef" panose="00000500000000000000" pitchFamily="2" charset="-79"/>
                <a:cs typeface="Alef" panose="00000500000000000000" pitchFamily="2" charset="-79"/>
              </a:rPr>
              <a:t>Leader must have </a:t>
            </a:r>
            <a:r>
              <a:rPr lang="en-IN" sz="4000" dirty="0">
                <a:solidFill>
                  <a:srgbClr val="FF0000"/>
                </a:solidFill>
                <a:latin typeface="Alef" panose="00000500000000000000" pitchFamily="2" charset="-79"/>
                <a:cs typeface="Alef" panose="00000500000000000000" pitchFamily="2" charset="-79"/>
              </a:rPr>
              <a:t>“</a:t>
            </a:r>
            <a:r>
              <a:rPr lang="en-GB" sz="4000" b="1" dirty="0">
                <a:solidFill>
                  <a:srgbClr val="FF0000"/>
                </a:solidFill>
                <a:latin typeface="Alef" panose="00000500000000000000" pitchFamily="2" charset="-79"/>
                <a:cs typeface="Alef" panose="00000500000000000000" pitchFamily="2" charset="-79"/>
              </a:rPr>
              <a:t>Inspiration”</a:t>
            </a:r>
            <a:r>
              <a:rPr lang="en-GB" sz="3600" b="1" dirty="0">
                <a:solidFill>
                  <a:srgbClr val="FF0000"/>
                </a:solidFill>
                <a:latin typeface="Alef" panose="00000500000000000000" pitchFamily="2" charset="-79"/>
                <a:cs typeface="Alef" panose="00000500000000000000" pitchFamily="2" charset="-79"/>
              </a:rPr>
              <a:t>.</a:t>
            </a:r>
            <a:endParaRPr lang="en-GB" sz="2400" b="1" dirty="0">
              <a:solidFill>
                <a:srgbClr val="FF0000"/>
              </a:solidFill>
              <a:latin typeface="Alef" panose="00000500000000000000" pitchFamily="2" charset="-79"/>
              <a:cs typeface="Alef" panose="00000500000000000000" pitchFamily="2" charset="-79"/>
            </a:endParaRPr>
          </a:p>
          <a:p>
            <a:r>
              <a:rPr lang="en-GB" sz="2400" b="1" dirty="0">
                <a:latin typeface="Alef" panose="00000500000000000000" pitchFamily="2" charset="-79"/>
                <a:cs typeface="Alef" panose="00000500000000000000" pitchFamily="2" charset="-79"/>
              </a:rPr>
              <a:t>    </a:t>
            </a:r>
            <a:r>
              <a:rPr lang="en-GB" sz="2400" dirty="0">
                <a:latin typeface="Alef" panose="00000500000000000000" pitchFamily="2" charset="-79"/>
                <a:cs typeface="Alef" panose="00000500000000000000" pitchFamily="2" charset="-79"/>
              </a:rPr>
              <a:t> (Motivating and energizing the team to achieve their best through encouragement and support).</a:t>
            </a:r>
          </a:p>
          <a:p>
            <a:endParaRPr lang="en-GB" sz="2400" dirty="0">
              <a:latin typeface="Alef" panose="00000500000000000000" pitchFamily="2" charset="-79"/>
              <a:cs typeface="Alef" panose="00000500000000000000" pitchFamily="2" charset="-79"/>
            </a:endParaRP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en-GB" sz="2400" dirty="0">
                <a:latin typeface="Alef" panose="00000500000000000000" pitchFamily="2" charset="-79"/>
                <a:cs typeface="Alef" panose="00000500000000000000" pitchFamily="2" charset="-79"/>
              </a:rPr>
              <a:t>Leader must have </a:t>
            </a:r>
            <a:r>
              <a:rPr lang="en-GB" sz="4000" dirty="0">
                <a:solidFill>
                  <a:srgbClr val="FF0000"/>
                </a:solidFill>
                <a:latin typeface="Alef" panose="00000500000000000000" pitchFamily="2" charset="-79"/>
                <a:cs typeface="Alef" panose="00000500000000000000" pitchFamily="2" charset="-79"/>
              </a:rPr>
              <a:t>“</a:t>
            </a:r>
            <a:r>
              <a:rPr lang="en-GB" sz="4000" b="1" dirty="0">
                <a:solidFill>
                  <a:srgbClr val="FF0000"/>
                </a:solidFill>
                <a:latin typeface="Alef" panose="00000500000000000000" pitchFamily="2" charset="-79"/>
                <a:cs typeface="Alef" panose="00000500000000000000" pitchFamily="2" charset="-79"/>
              </a:rPr>
              <a:t>Adaptability”</a:t>
            </a:r>
            <a:r>
              <a:rPr lang="en-GB" sz="3600" b="1" dirty="0">
                <a:solidFill>
                  <a:srgbClr val="FF0000"/>
                </a:solidFill>
                <a:latin typeface="Alef" panose="00000500000000000000" pitchFamily="2" charset="-79"/>
                <a:cs typeface="Alef" panose="00000500000000000000" pitchFamily="2" charset="-79"/>
              </a:rPr>
              <a:t>.</a:t>
            </a:r>
            <a:r>
              <a:rPr lang="en-GB" sz="3600" dirty="0">
                <a:solidFill>
                  <a:srgbClr val="FF0000"/>
                </a:solidFill>
                <a:latin typeface="Alef" panose="00000500000000000000" pitchFamily="2" charset="-79"/>
                <a:cs typeface="Alef" panose="00000500000000000000" pitchFamily="2" charset="-79"/>
              </a:rPr>
              <a:t> </a:t>
            </a:r>
            <a:endParaRPr lang="en-GB" sz="2400" dirty="0">
              <a:solidFill>
                <a:srgbClr val="FF0000"/>
              </a:solidFill>
              <a:latin typeface="Alef" panose="00000500000000000000" pitchFamily="2" charset="-79"/>
              <a:cs typeface="Alef" panose="00000500000000000000" pitchFamily="2" charset="-79"/>
            </a:endParaRPr>
          </a:p>
          <a:p>
            <a:r>
              <a:rPr lang="en-GB" sz="2400" dirty="0">
                <a:latin typeface="Alef" panose="00000500000000000000" pitchFamily="2" charset="-79"/>
                <a:cs typeface="Alef" panose="00000500000000000000" pitchFamily="2" charset="-79"/>
              </a:rPr>
              <a:t>     (Flexibility to adjust to changing circumstances and embrace new ideas and approaches.)</a:t>
            </a:r>
          </a:p>
          <a:p>
            <a:endParaRPr lang="en-IN" dirty="0">
              <a:latin typeface="Alef" panose="00000500000000000000" pitchFamily="2" charset="-79"/>
              <a:cs typeface="Alef" panose="00000500000000000000" pitchFamily="2" charset="-79"/>
            </a:endParaRPr>
          </a:p>
          <a:p>
            <a:endParaRPr lang="en-IN" dirty="0">
              <a:latin typeface="Alef" panose="00000500000000000000" pitchFamily="2" charset="-79"/>
              <a:cs typeface="Alef" panose="00000500000000000000" pitchFamily="2" charset="-79"/>
            </a:endParaRP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36C1291F-8A47-F39F-441D-2E8198C6D82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397758" y="1184295"/>
            <a:ext cx="2244705" cy="22447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03714976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AC8FCF4D-801A-9D44-B558-7EBFB14CAD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75469" y="1010756"/>
            <a:ext cx="9441059" cy="483747"/>
          </a:xfrm>
        </p:spPr>
        <p:txBody>
          <a:bodyPr/>
          <a:lstStyle/>
          <a:p>
            <a:r>
              <a:rPr lang="en-IN" b="1" dirty="0"/>
              <a:t>Build the business with strangers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CF2D042C-7788-0625-5DED-DEA1E5071F8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85999" y="1545631"/>
            <a:ext cx="7620000" cy="3810000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DB667DF5-93AF-B2AF-AFCC-E623C9678AB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397758" y="1184295"/>
            <a:ext cx="2244705" cy="22447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27591291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70528497-AE42-F5FF-ED63-34742D3C56A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95958" y="156205"/>
            <a:ext cx="11000084" cy="6545589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C4FCA823-23DA-C286-D60E-CC1B03A42F3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397758" y="1184295"/>
            <a:ext cx="2244705" cy="22447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71999912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AC8FCF4D-801A-9D44-B558-7EBFB14CAD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16795" y="276901"/>
            <a:ext cx="4958409" cy="1156642"/>
          </a:xfrm>
          <a:ln>
            <a:solidFill>
              <a:schemeClr val="accent1"/>
            </a:solidFill>
          </a:ln>
          <a:effectLst>
            <a:glow rad="63500">
              <a:schemeClr val="accent3">
                <a:satMod val="175000"/>
                <a:alpha val="40000"/>
              </a:schemeClr>
            </a:glow>
          </a:effectLst>
          <a:scene3d>
            <a:camera prst="orthographicFront"/>
            <a:lightRig rig="threePt" dir="t"/>
          </a:scene3d>
          <a:sp3d>
            <a:bevelT w="114300" prst="hardEdge"/>
          </a:sp3d>
        </p:spPr>
        <p:txBody>
          <a:bodyPr/>
          <a:lstStyle/>
          <a:p>
            <a:pPr algn="ctr"/>
            <a:r>
              <a:rPr lang="en-IN" sz="2800" b="1" dirty="0"/>
              <a:t>Grow your business </a:t>
            </a:r>
            <a:br>
              <a:rPr lang="en-IN" sz="2800" b="1" dirty="0"/>
            </a:br>
            <a:r>
              <a:rPr lang="en-IN" sz="2800" b="1" dirty="0"/>
              <a:t>with support of </a:t>
            </a:r>
            <a:br>
              <a:rPr lang="en-IN" sz="2800" b="1" dirty="0"/>
            </a:br>
            <a:r>
              <a:rPr lang="en-IN" sz="2800" b="1" dirty="0"/>
              <a:t>winning team tools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06581E4B-CB15-DB02-4D37-6632715B818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87012" y="1545631"/>
            <a:ext cx="8752676" cy="4923380"/>
          </a:xfrm>
          <a:prstGeom prst="rect">
            <a:avLst/>
          </a:prstGeom>
          <a:ln w="190500" cap="sq">
            <a:solidFill>
              <a:srgbClr val="C8C6BD"/>
            </a:solidFill>
            <a:prstDash val="solid"/>
            <a:miter lim="800000"/>
          </a:ln>
          <a:effectLst>
            <a:outerShdw blurRad="254000" algn="bl" rotWithShape="0">
              <a:srgbClr val="000000">
                <a:alpha val="43000"/>
              </a:srgbClr>
            </a:outerShdw>
          </a:effectLst>
          <a:scene3d>
            <a:camera prst="perspectiveFront" fov="5400000"/>
            <a:lightRig rig="threePt" dir="t">
              <a:rot lat="0" lon="0" rev="21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6D692760-B06C-5948-4EDB-623F7372118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247265" y="912924"/>
            <a:ext cx="2244705" cy="22447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03682833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DAC02A60-D128-A686-9F9F-F52B4EA4EE1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96586" y="630863"/>
            <a:ext cx="9798828" cy="5511840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BF7EE8B7-64FF-DF0A-D9D5-5671436A2BF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492148" y="1378974"/>
            <a:ext cx="2244705" cy="22447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36339714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14C27C8-165C-5513-DB4B-9D840097C54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80160" y="1097280"/>
            <a:ext cx="5029200" cy="1828800"/>
          </a:xfrm>
          <a:noFill/>
        </p:spPr>
        <p:txBody>
          <a:bodyPr anchor="t" anchorCtr="0"/>
          <a:lstStyle/>
          <a:p>
            <a:r>
              <a:rPr lang="en-US" dirty="0"/>
              <a:t> </a:t>
            </a:r>
          </a:p>
        </p:txBody>
      </p:sp>
      <p:pic>
        <p:nvPicPr>
          <p:cNvPr id="8" name="Content Placeholder 7">
            <a:extLst>
              <a:ext uri="{FF2B5EF4-FFF2-40B4-BE49-F238E27FC236}">
                <a16:creationId xmlns:a16="http://schemas.microsoft.com/office/drawing/2014/main" id="{F6E9639E-A10B-BC9D-32F6-34BB3A58F7DC}"/>
              </a:ext>
            </a:extLst>
          </p:cNvPr>
          <p:cNvPicPr>
            <a:picLocks noGrp="1" noChangeAspect="1"/>
          </p:cNvPicPr>
          <p:nvPr>
            <p:ph sz="half" idx="1"/>
          </p:nvPr>
        </p:nvPicPr>
        <p:blipFill>
          <a:blip r:embed="rId2"/>
          <a:stretch>
            <a:fillRect/>
          </a:stretch>
        </p:blipFill>
        <p:spPr>
          <a:xfrm>
            <a:off x="2372340" y="1768725"/>
            <a:ext cx="7447320" cy="4675395"/>
          </a:xfr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7D98853F-CA42-00D5-63D0-BF04A3A7871A}"/>
              </a:ext>
            </a:extLst>
          </p:cNvPr>
          <p:cNvSpPr txBox="1"/>
          <p:nvPr/>
        </p:nvSpPr>
        <p:spPr>
          <a:xfrm>
            <a:off x="3036693" y="660729"/>
            <a:ext cx="6545334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sz="6600" b="1" dirty="0">
                <a:latin typeface="Agency FB" panose="020B0503020202020204" pitchFamily="34" charset="0"/>
              </a:rPr>
              <a:t>Dream It &amp; Just Do It</a:t>
            </a:r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7B29C256-A5FE-4B59-692D-FBA80D2065D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397758" y="1184295"/>
            <a:ext cx="2244705" cy="22447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29609147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93E39FA-84F2-3624-49D6-32B9E0363C5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41248" y="3163824"/>
            <a:ext cx="10515600" cy="2322576"/>
          </a:xfrm>
          <a:noFill/>
        </p:spPr>
        <p:txBody>
          <a:bodyPr bIns="0" anchor="ctr" anchorCtr="0"/>
          <a:lstStyle/>
          <a:p>
            <a:r>
              <a:rPr lang="en-US" dirty="0"/>
              <a:t>Thank you</a:t>
            </a:r>
          </a:p>
        </p:txBody>
      </p:sp>
      <p:pic>
        <p:nvPicPr>
          <p:cNvPr id="7" name="Picture Placeholder 25">
            <a:extLst>
              <a:ext uri="{FF2B5EF4-FFF2-40B4-BE49-F238E27FC236}">
                <a16:creationId xmlns:a16="http://schemas.microsoft.com/office/drawing/2014/main" id="{F46DA087-2662-0725-53F9-CF835D1DC8F1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2"/>
          <a:srcRect/>
          <a:stretch/>
        </p:blipFill>
        <p:spPr>
          <a:xfrm>
            <a:off x="4283669" y="230075"/>
            <a:ext cx="3624662" cy="3624662"/>
          </a:xfr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F9581B2A-E2ED-659C-2C8A-7E8FFAF9104D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t="14147" b="77061"/>
          <a:stretch/>
        </p:blipFill>
        <p:spPr>
          <a:xfrm>
            <a:off x="0" y="5987844"/>
            <a:ext cx="12192000" cy="401157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81C0687D-B709-BC38-CD84-6A8833BB620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397758" y="1184295"/>
            <a:ext cx="2244705" cy="22447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87522735"/>
      </p:ext>
    </p:extLst>
  </p:cSld>
  <p:clrMapOvr>
    <a:masterClrMapping/>
  </p:clrMapOvr>
</p:sld>
</file>

<file path=ppt/theme/theme1.xml><?xml version="1.0" encoding="utf-8"?>
<a:theme xmlns:a="http://schemas.openxmlformats.org/drawingml/2006/main" name="Custom">
  <a:themeElements>
    <a:clrScheme name="Scientific Discovery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96D3ED"/>
      </a:accent1>
      <a:accent2>
        <a:srgbClr val="C7DBE1"/>
      </a:accent2>
      <a:accent3>
        <a:srgbClr val="688EBD"/>
      </a:accent3>
      <a:accent4>
        <a:srgbClr val="BCE5DD"/>
      </a:accent4>
      <a:accent5>
        <a:srgbClr val="66DDCC"/>
      </a:accent5>
      <a:accent6>
        <a:srgbClr val="E0CE61"/>
      </a:accent6>
      <a:hlink>
        <a:srgbClr val="0563C1"/>
      </a:hlink>
      <a:folHlink>
        <a:srgbClr val="954F72"/>
      </a:folHlink>
    </a:clrScheme>
    <a:fontScheme name="Custom 36">
      <a:majorFont>
        <a:latin typeface="Posterama"/>
        <a:ea typeface=""/>
        <a:cs typeface=""/>
      </a:majorFont>
      <a:minorFont>
        <a:latin typeface="Daytona Condensed Light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Scientific discovery_V1_win32_EF_v3" id="{70008AEC-EDED-4511-BBCB-3094E155874B}" vid="{20F39DC6-8556-4458-8AAA-5D2B51347CD2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_ip_UnifiedCompliancePolicyUIAction xmlns="http://schemas.microsoft.com/sharepoint/v3" xsi:nil="true"/>
    <Image xmlns="71af3243-3dd4-4a8d-8c0d-dd76da1f02a5">
      <Url xsi:nil="true"/>
      <Description xsi:nil="true"/>
    </Image>
    <Status xmlns="71af3243-3dd4-4a8d-8c0d-dd76da1f02a5">Not started</Status>
    <Background xmlns="71af3243-3dd4-4a8d-8c0d-dd76da1f02a5">false</Background>
    <_ip_UnifiedCompliancePolicyProperties xmlns="http://schemas.microsoft.com/sharepoint/v3" xsi:nil="true"/>
    <ImageTagsTaxHTField xmlns="71af3243-3dd4-4a8d-8c0d-dd76da1f02a5">
      <Terms xmlns="http://schemas.microsoft.com/office/infopath/2007/PartnerControls"/>
    </ImageTagsTaxHTField>
    <TaxCatchAll xmlns="230e9df3-be65-4c73-a93b-d1236ebd677e" xsi:nil="true"/>
    <MediaServiceKeyPoints xmlns="71af3243-3dd4-4a8d-8c0d-dd76da1f02a5" xsi:nil="true"/>
  </documentManagement>
</p:properti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79F111ED35F8CC479449609E8A0923A6" ma:contentTypeVersion="28" ma:contentTypeDescription="Create a new document." ma:contentTypeScope="" ma:versionID="60f5a4f2d2b0abadcf532d48ebf9cb71">
  <xsd:schema xmlns:xsd="http://www.w3.org/2001/XMLSchema" xmlns:xs="http://www.w3.org/2001/XMLSchema" xmlns:p="http://schemas.microsoft.com/office/2006/metadata/properties" xmlns:ns1="http://schemas.microsoft.com/sharepoint/v3" xmlns:ns2="71af3243-3dd4-4a8d-8c0d-dd76da1f02a5" xmlns:ns3="16c05727-aa75-4e4a-9b5f-8a80a1165891" xmlns:ns4="230e9df3-be65-4c73-a93b-d1236ebd677e" targetNamespace="http://schemas.microsoft.com/office/2006/metadata/properties" ma:root="true" ma:fieldsID="7dd78129e6a1811f84807ad11c651531" ns1:_="" ns2:_="" ns3:_="" ns4:_="">
    <xsd:import namespace="http://schemas.microsoft.com/sharepoint/v3"/>
    <xsd:import namespace="71af3243-3dd4-4a8d-8c0d-dd76da1f02a5"/>
    <xsd:import namespace="16c05727-aa75-4e4a-9b5f-8a80a1165891"/>
    <xsd:import namespace="230e9df3-be65-4c73-a93b-d1236ebd677e"/>
    <xsd:element name="properties">
      <xsd:complexType>
        <xsd:sequence>
          <xsd:element name="documentManagement">
            <xsd:complexType>
              <xsd:all>
                <xsd:element ref="ns2:Status" minOccurs="0"/>
                <xsd:element ref="ns2:Image" minOccurs="0"/>
                <xsd:element ref="ns2:MediaServiceMetadata" minOccurs="0"/>
                <xsd:element ref="ns2:MediaServiceFastMetadata" minOccurs="0"/>
                <xsd:element ref="ns2:MediaServiceOCR" minOccurs="0"/>
                <xsd:element ref="ns2:MediaServiceAutoTags" minOccurs="0"/>
                <xsd:element ref="ns2:MediaServiceEventHashCode" minOccurs="0"/>
                <xsd:element ref="ns2:MediaServiceGenerationTime" minOccurs="0"/>
                <xsd:element ref="ns3:SharedWithUsers" minOccurs="0"/>
                <xsd:element ref="ns3:SharedWithDetails" minOccurs="0"/>
                <xsd:element ref="ns2:MediaServiceAutoKeyPoints" minOccurs="0"/>
                <xsd:element ref="ns2:MediaServiceKeyPoints" minOccurs="0"/>
                <xsd:element ref="ns2:MediaServiceDateTaken" minOccurs="0"/>
                <xsd:element ref="ns1:_ip_UnifiedCompliancePolicyProperties" minOccurs="0"/>
                <xsd:element ref="ns1:_ip_UnifiedCompliancePolicyUIAction" minOccurs="0"/>
                <xsd:element ref="ns4:TaxCatchAll" minOccurs="0"/>
                <xsd:element ref="ns2:ImageTagsTaxHTField" minOccurs="0"/>
                <xsd:element ref="ns2:MediaServiceLocation" minOccurs="0"/>
                <xsd:element ref="ns2:MediaLengthInSeconds" minOccurs="0"/>
                <xsd:element ref="ns2:Background" minOccurs="0"/>
                <xsd:element ref="ns2:MediaServiceSearchProperties" minOccurs="0"/>
                <xsd:element ref="ns2:MediaServiceDocTags" minOccurs="0"/>
                <xsd:element ref="ns2:MediaServiceObjectDetectorVersions" minOccurs="0"/>
                <xsd:element ref="ns2:MediaServiceSystemTag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http://schemas.microsoft.com/sharepoint/v3" elementFormDefault="qualified">
    <xsd:import namespace="http://schemas.microsoft.com/office/2006/documentManagement/types"/>
    <xsd:import namespace="http://schemas.microsoft.com/office/infopath/2007/PartnerControls"/>
    <xsd:element name="_ip_UnifiedCompliancePolicyProperties" ma:index="20" nillable="true" ma:displayName="Unified Compliance Policy Properties" ma:hidden="true" ma:internalName="_ip_UnifiedCompliancePolicyProperties" ma:readOnly="false">
      <xsd:simpleType>
        <xsd:restriction base="dms:Note"/>
      </xsd:simpleType>
    </xsd:element>
    <xsd:element name="_ip_UnifiedCompliancePolicyUIAction" ma:index="21" nillable="true" ma:displayName="Unified Compliance Policy UI Action" ma:hidden="true" ma:internalName="_ip_UnifiedCompliancePolicyUIAction" ma:readOnly="fals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1af3243-3dd4-4a8d-8c0d-dd76da1f02a5" elementFormDefault="qualified">
    <xsd:import namespace="http://schemas.microsoft.com/office/2006/documentManagement/types"/>
    <xsd:import namespace="http://schemas.microsoft.com/office/infopath/2007/PartnerControls"/>
    <xsd:element name="Status" ma:index="2" nillable="true" ma:displayName="Status" ma:default="Not started" ma:format="Dropdown" ma:internalName="Status" ma:readOnly="false">
      <xsd:simpleType>
        <xsd:restriction base="dms:Choice">
          <xsd:enumeration value="Not started"/>
          <xsd:enumeration value="In Progress"/>
          <xsd:enumeration value="Completed"/>
        </xsd:restriction>
      </xsd:simpleType>
    </xsd:element>
    <xsd:element name="Image" ma:index="3" nillable="true" ma:displayName="Image" ma:format="Image" ma:internalName="Image" ma:readOnly="false">
      <xsd:complexType>
        <xsd:complexContent>
          <xsd:extension base="dms:URL">
            <xsd:sequence>
              <xsd:element name="Url" type="dms:ValidUrl" minOccurs="0" nillable="true"/>
              <xsd:element name="Description" type="xsd:string" nillable="true"/>
            </xsd:sequence>
          </xsd:extension>
        </xsd:complexContent>
      </xsd:complexType>
    </xsd:element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OCR" ma:index="10" nillable="true" ma:displayName="MediaServiceOCR" ma:hidden="true" ma:internalName="MediaServiceOCR" ma:readOnly="true">
      <xsd:simpleType>
        <xsd:restriction base="dms:Note"/>
      </xsd:simpleType>
    </xsd:element>
    <xsd:element name="MediaServiceAutoTags" ma:index="11" nillable="true" ma:displayName="MediaServiceAutoTags" ma:hidden="true" ma:internalName="MediaServiceAutoTags" ma:readOnly="true">
      <xsd:simpleType>
        <xsd:restriction base="dms:Text"/>
      </xsd:simpleType>
    </xsd:element>
    <xsd:element name="MediaServiceEventHashCode" ma:index="12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AutoKeyPoints" ma:index="16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7" nillable="true" ma:displayName="KeyPoints" ma:hidden="true" ma:internalName="MediaServiceKeyPoints" ma:readOnly="false">
      <xsd:simpleType>
        <xsd:restriction base="dms:Note"/>
      </xsd:simpleType>
    </xsd:element>
    <xsd:element name="MediaServiceDateTaken" ma:index="18" nillable="true" ma:displayName="MediaServiceDateTaken" ma:hidden="true" ma:internalName="MediaServiceDateTaken" ma:readOnly="true">
      <xsd:simpleType>
        <xsd:restriction base="dms:Text"/>
      </xsd:simpleType>
    </xsd:element>
    <xsd:element name="ImageTagsTaxHTField" ma:index="25" nillable="true" ma:taxonomy="true" ma:internalName="ImageTagsTaxHTField" ma:taxonomyFieldName="MediaServiceImageTags" ma:displayName="Image Tags" ma:readOnly="false" ma:fieldId="{5cf76f15-5ced-4ddc-b409-7134ff3c332f}" ma:taxonomyMulti="true" ma:sspId="e385fb40-52d4-4fae-9c5b-3e8ff8a5878e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Location" ma:index="26" nillable="true" ma:displayName="Location" ma:hidden="true" ma:internalName="MediaServiceLocation" ma:readOnly="true">
      <xsd:simpleType>
        <xsd:restriction base="dms:Text"/>
      </xsd:simpleType>
    </xsd:element>
    <xsd:element name="MediaLengthInSeconds" ma:index="27" nillable="true" ma:displayName="MediaLengthInSeconds" ma:hidden="true" ma:internalName="MediaLengthInSeconds" ma:readOnly="true">
      <xsd:simpleType>
        <xsd:restriction base="dms:Unknown"/>
      </xsd:simpleType>
    </xsd:element>
    <xsd:element name="Background" ma:index="28" nillable="true" ma:displayName="Background" ma:default="0" ma:format="Dropdown" ma:internalName="Background">
      <xsd:simpleType>
        <xsd:restriction base="dms:Boolean"/>
      </xsd:simpleType>
    </xsd:element>
    <xsd:element name="MediaServiceSearchProperties" ma:index="29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DocTags" ma:index="30" nillable="true" ma:displayName="MediaServiceDocTags" ma:hidden="true" ma:internalName="MediaServiceDocTags" ma:readOnly="true">
      <xsd:simpleType>
        <xsd:restriction base="dms:Note"/>
      </xsd:simpleType>
    </xsd:element>
    <xsd:element name="MediaServiceObjectDetectorVersions" ma:index="31" nillable="true" ma:displayName="MediaServiceObjectDetectorVersions" ma:description="" ma:hidden="true" ma:indexed="true" ma:internalName="MediaServiceObjectDetectorVersions" ma:readOnly="true">
      <xsd:simpleType>
        <xsd:restriction base="dms:Text"/>
      </xsd:simpleType>
    </xsd:element>
    <xsd:element name="MediaServiceSystemTags" ma:index="32" nillable="true" ma:displayName="MediaServiceSystemTags" ma:hidden="true" ma:internalName="MediaServiceSystemTag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6c05727-aa75-4e4a-9b5f-8a80a1165891" elementFormDefault="qualified">
    <xsd:import namespace="http://schemas.microsoft.com/office/2006/documentManagement/types"/>
    <xsd:import namespace="http://schemas.microsoft.com/office/infopath/2007/PartnerControls"/>
    <xsd:element name="SharedWithUsers" ma:index="14" nillable="true" ma:displayName="Shared With" ma:hidden="true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5" nillable="true" ma:displayName="Shared With Details" ma:hidden="true" ma:internalName="SharedWithDetail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30e9df3-be65-4c73-a93b-d1236ebd677e" elementFormDefault="qualified">
    <xsd:import namespace="http://schemas.microsoft.com/office/2006/documentManagement/types"/>
    <xsd:import namespace="http://schemas.microsoft.com/office/infopath/2007/PartnerControls"/>
    <xsd:element name="TaxCatchAll" ma:index="23" nillable="true" ma:displayName="Taxonomy Catch All Column" ma:hidden="true" ma:list="{3f6bfcbc-3db3-4ae6-bd76-326f0798ad28}" ma:internalName="TaxCatchAll" ma:readOnly="false" ma:showField="CatchAllData" ma:web="16c05727-aa75-4e4a-9b5f-8a80a1165891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displayName="Content Type"/>
        <xsd:element ref="dc:title" minOccurs="0" maxOccurs="1" ma:index="1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B881D8D6-8849-400B-8BC9-21D401C7DD06}">
  <ds:schemaRefs>
    <ds:schemaRef ds:uri="http://schemas.microsoft.com/office/2006/metadata/properties"/>
    <ds:schemaRef ds:uri="http://schemas.microsoft.com/office/infopath/2007/PartnerControls"/>
    <ds:schemaRef ds:uri="http://schemas.microsoft.com/sharepoint/v3"/>
    <ds:schemaRef ds:uri="71af3243-3dd4-4a8d-8c0d-dd76da1f02a5"/>
    <ds:schemaRef ds:uri="230e9df3-be65-4c73-a93b-d1236ebd677e"/>
  </ds:schemaRefs>
</ds:datastoreItem>
</file>

<file path=customXml/itemProps2.xml><?xml version="1.0" encoding="utf-8"?>
<ds:datastoreItem xmlns:ds="http://schemas.openxmlformats.org/officeDocument/2006/customXml" ds:itemID="{C9A734A7-6096-47AA-9737-CDF62701A00D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http://schemas.microsoft.com/sharepoint/v3"/>
    <ds:schemaRef ds:uri="71af3243-3dd4-4a8d-8c0d-dd76da1f02a5"/>
    <ds:schemaRef ds:uri="16c05727-aa75-4e4a-9b5f-8a80a1165891"/>
    <ds:schemaRef ds:uri="230e9df3-be65-4c73-a93b-d1236ebd677e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DF8397A0-8C35-4EEE-8E61-47C914415B57}">
  <ds:schemaRefs>
    <ds:schemaRef ds:uri="http://schemas.microsoft.com/sharepoint/v3/contenttype/forms"/>
  </ds:schemaRefs>
</ds:datastoreItem>
</file>

<file path=docMetadata/LabelInfo.xml><?xml version="1.0" encoding="utf-8"?>
<clbl:labelList xmlns:clbl="http://schemas.microsoft.com/office/2020/mipLabelMetadata"/>
</file>

<file path=docProps/app.xml><?xml version="1.0" encoding="utf-8"?>
<Properties xmlns="http://schemas.openxmlformats.org/officeDocument/2006/extended-properties" xmlns:vt="http://schemas.openxmlformats.org/officeDocument/2006/docPropsVTypes">
  <Template>{F2BE242E-5D27-4ACB-ABEE-F49A47118871}tf67061901_win32</Template>
  <TotalTime>333</TotalTime>
  <Words>359</Words>
  <Application>Microsoft Office PowerPoint</Application>
  <PresentationFormat>Widescreen</PresentationFormat>
  <Paragraphs>57</Paragraphs>
  <Slides>22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12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22</vt:i4>
      </vt:variant>
    </vt:vector>
  </HeadingPairs>
  <TitlesOfParts>
    <vt:vector size="35" baseType="lpstr">
      <vt:lpstr>Agency FB</vt:lpstr>
      <vt:lpstr>Alef</vt:lpstr>
      <vt:lpstr>Arial</vt:lpstr>
      <vt:lpstr>Bahnschrift</vt:lpstr>
      <vt:lpstr>Bell MT</vt:lpstr>
      <vt:lpstr>Calibri</vt:lpstr>
      <vt:lpstr>Courier New</vt:lpstr>
      <vt:lpstr>Daytona Condensed Light</vt:lpstr>
      <vt:lpstr>Franklin Gothic Medium</vt:lpstr>
      <vt:lpstr>Garamond</vt:lpstr>
      <vt:lpstr>Posterama</vt:lpstr>
      <vt:lpstr>Wingdings</vt:lpstr>
      <vt:lpstr>Custom</vt:lpstr>
      <vt:lpstr>HOW TO BUILD THE BUSINESS WITH  MASSIVE ACTION</vt:lpstr>
      <vt:lpstr>what IS VESTIGE BUSINESS ? </vt:lpstr>
      <vt:lpstr>HOW TO build THE BUSINESS ? </vt:lpstr>
      <vt:lpstr>DREAM BIG  AND  BELIVE YOURSELF</vt:lpstr>
      <vt:lpstr>Understanding the Business Model</vt:lpstr>
      <vt:lpstr>PowerPoint Presentation</vt:lpstr>
      <vt:lpstr>Have a great vision</vt:lpstr>
      <vt:lpstr>Improve your Product knowledge</vt:lpstr>
      <vt:lpstr>     Building Your Network</vt:lpstr>
      <vt:lpstr>     Building Your Network</vt:lpstr>
      <vt:lpstr>PowerPoint Presentation</vt:lpstr>
      <vt:lpstr>Importance of meetings</vt:lpstr>
      <vt:lpstr>Importance of meetings</vt:lpstr>
      <vt:lpstr>PowerPoint Presentation</vt:lpstr>
      <vt:lpstr>How to Improve  your Leadership </vt:lpstr>
      <vt:lpstr>How to Improve  your Leadership </vt:lpstr>
      <vt:lpstr>Build the business with strangers</vt:lpstr>
      <vt:lpstr>PowerPoint Presentation</vt:lpstr>
      <vt:lpstr>Grow your business  with support of  winning team tools</vt:lpstr>
      <vt:lpstr>PowerPoint Presentation</vt:lpstr>
      <vt:lpstr> </vt:lpstr>
      <vt:lpstr>Thank you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Nagaraju Palivela</dc:creator>
  <cp:lastModifiedBy>Nagaraju Palivela</cp:lastModifiedBy>
  <cp:revision>1</cp:revision>
  <dcterms:created xsi:type="dcterms:W3CDTF">2024-09-27T06:07:02Z</dcterms:created>
  <dcterms:modified xsi:type="dcterms:W3CDTF">2024-09-27T11:40:52Z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0x01010079F111ED35F8CC479449609E8A0923A6</vt:lpwstr>
  </property>
  <property fmtid="{D5CDD505-2E9C-101B-9397-08002B2CF9AE}" pid="3" name="MediaServiceImageTags">
    <vt:lpwstr/>
  </property>
</Properties>
</file>